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71" r:id="rId2"/>
    <p:sldId id="838" r:id="rId3"/>
    <p:sldId id="351" r:id="rId4"/>
    <p:sldId id="851" r:id="rId5"/>
    <p:sldId id="352" r:id="rId6"/>
    <p:sldId id="353" r:id="rId7"/>
    <p:sldId id="355" r:id="rId8"/>
    <p:sldId id="354" r:id="rId9"/>
    <p:sldId id="356" r:id="rId10"/>
    <p:sldId id="357" r:id="rId11"/>
    <p:sldId id="358" r:id="rId12"/>
    <p:sldId id="359" r:id="rId13"/>
    <p:sldId id="912" r:id="rId14"/>
    <p:sldId id="913" r:id="rId15"/>
    <p:sldId id="954" r:id="rId16"/>
    <p:sldId id="956" r:id="rId17"/>
    <p:sldId id="955" r:id="rId18"/>
    <p:sldId id="361" r:id="rId19"/>
    <p:sldId id="362" r:id="rId20"/>
    <p:sldId id="363" r:id="rId21"/>
    <p:sldId id="971"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rdik" initials="H" lastIdx="102" clrIdx="0">
    <p:extLst>
      <p:ext uri="{19B8F6BF-5375-455C-9EA6-DF929625EA0E}">
        <p15:presenceInfo xmlns:p15="http://schemas.microsoft.com/office/powerpoint/2012/main" userId="d903d30feea96d94" providerId="Windows Live"/>
      </p:ext>
    </p:extLst>
  </p:cmAuthor>
  <p:cmAuthor id="2" name="chauhans@rntcp.org" initials="c" lastIdx="5" clrIdx="1">
    <p:extLst>
      <p:ext uri="{19B8F6BF-5375-455C-9EA6-DF929625EA0E}">
        <p15:presenceInfo xmlns:p15="http://schemas.microsoft.com/office/powerpoint/2012/main" userId="5d735ee32174b7e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218" autoAdjust="0"/>
    <p:restoredTop sz="78832" autoAdjust="0"/>
  </p:normalViewPr>
  <p:slideViewPr>
    <p:cSldViewPr snapToGrid="0">
      <p:cViewPr varScale="1">
        <p:scale>
          <a:sx n="92" d="100"/>
          <a:sy n="92" d="100"/>
        </p:scale>
        <p:origin x="1624" y="184"/>
      </p:cViewPr>
      <p:guideLst/>
    </p:cSldViewPr>
  </p:slideViewPr>
  <p:notesTextViewPr>
    <p:cViewPr>
      <p:scale>
        <a:sx n="1" d="1"/>
        <a:sy n="1" d="1"/>
      </p:scale>
      <p:origin x="0" y="0"/>
    </p:cViewPr>
  </p:notesTextViewPr>
  <p:sorterViewPr>
    <p:cViewPr>
      <p:scale>
        <a:sx n="50" d="100"/>
        <a:sy n="50" d="100"/>
      </p:scale>
      <p:origin x="0" y="-1017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DFFB8B-E6F4-40D4-8146-CA11CFF7C7F6}" type="doc">
      <dgm:prSet loTypeId="urn:microsoft.com/office/officeart/2005/8/layout/radial1" loCatId="relationship" qsTypeId="urn:microsoft.com/office/officeart/2005/8/quickstyle/simple1" qsCatId="simple" csTypeId="urn:microsoft.com/office/officeart/2005/8/colors/colorful1" csCatId="colorful" phldr="1"/>
      <dgm:spPr/>
      <dgm:t>
        <a:bodyPr/>
        <a:lstStyle/>
        <a:p>
          <a:endParaRPr lang="en-US"/>
        </a:p>
      </dgm:t>
    </dgm:pt>
    <dgm:pt modelId="{B75D39DC-8B4A-4907-93D0-00B628FE5BB6}">
      <dgm:prSet phldrT="[Text]" custT="1"/>
      <dgm:spPr/>
      <dgm:t>
        <a:bodyPr/>
        <a:lstStyle/>
        <a:p>
          <a:r>
            <a:rPr lang="en-US" sz="1800" b="1" baseline="0" dirty="0">
              <a:solidFill>
                <a:schemeClr val="tx1"/>
              </a:solidFill>
            </a:rPr>
            <a:t>Pre-treatment counseling</a:t>
          </a:r>
        </a:p>
      </dgm:t>
    </dgm:pt>
    <dgm:pt modelId="{22A61D1F-07BA-49FA-B8A8-C18EF0F35D52}" type="parTrans" cxnId="{D4718103-A809-4ECB-8DB2-EE8DD4D1714B}">
      <dgm:prSet/>
      <dgm:spPr/>
      <dgm:t>
        <a:bodyPr/>
        <a:lstStyle/>
        <a:p>
          <a:endParaRPr lang="en-US" sz="1400" b="1"/>
        </a:p>
      </dgm:t>
    </dgm:pt>
    <dgm:pt modelId="{628181BC-227E-4F0F-AC88-680387B166E8}" type="sibTrans" cxnId="{D4718103-A809-4ECB-8DB2-EE8DD4D1714B}">
      <dgm:prSet/>
      <dgm:spPr/>
      <dgm:t>
        <a:bodyPr/>
        <a:lstStyle/>
        <a:p>
          <a:endParaRPr lang="en-US" sz="1400" b="1"/>
        </a:p>
      </dgm:t>
    </dgm:pt>
    <dgm:pt modelId="{1A24F9F2-A7C2-46A5-B90B-AB2A40343F95}">
      <dgm:prSet phldrT="[Text]" custT="1"/>
      <dgm:spPr/>
      <dgm:t>
        <a:bodyPr/>
        <a:lstStyle/>
        <a:p>
          <a:r>
            <a:rPr lang="en-US" sz="1400" b="1" baseline="0" dirty="0">
              <a:solidFill>
                <a:schemeClr val="tx1"/>
              </a:solidFill>
            </a:rPr>
            <a:t>Information on lab result</a:t>
          </a:r>
        </a:p>
      </dgm:t>
    </dgm:pt>
    <dgm:pt modelId="{105D434F-9BDE-4CA6-B73F-CED06F9E4AA7}" type="parTrans" cxnId="{AB7D7B23-5C36-4C24-A44A-889A6B9A601C}">
      <dgm:prSet custT="1"/>
      <dgm:spPr/>
      <dgm:t>
        <a:bodyPr/>
        <a:lstStyle/>
        <a:p>
          <a:endParaRPr lang="en-US" sz="1400" b="1"/>
        </a:p>
      </dgm:t>
    </dgm:pt>
    <dgm:pt modelId="{3D32D36A-B69D-46BC-930E-9616B3BA5D87}" type="sibTrans" cxnId="{AB7D7B23-5C36-4C24-A44A-889A6B9A601C}">
      <dgm:prSet/>
      <dgm:spPr/>
      <dgm:t>
        <a:bodyPr/>
        <a:lstStyle/>
        <a:p>
          <a:endParaRPr lang="en-US" sz="1400" b="1"/>
        </a:p>
      </dgm:t>
    </dgm:pt>
    <dgm:pt modelId="{301FB48A-060B-4F11-8039-49F680555AFC}">
      <dgm:prSet phldrT="[Text]" custT="1"/>
      <dgm:spPr/>
      <dgm:t>
        <a:bodyPr/>
        <a:lstStyle/>
        <a:p>
          <a:r>
            <a:rPr lang="en-US" sz="1400" b="1" baseline="0" dirty="0">
              <a:solidFill>
                <a:schemeClr val="tx1"/>
              </a:solidFill>
            </a:rPr>
            <a:t>Importance of early initiation and adherence to treatment</a:t>
          </a:r>
        </a:p>
      </dgm:t>
    </dgm:pt>
    <dgm:pt modelId="{37023A84-E1CF-47C5-A780-F63FCCA0A3D7}" type="parTrans" cxnId="{1A69264B-41A6-4394-9CEF-ACFAC1E75CD5}">
      <dgm:prSet custT="1"/>
      <dgm:spPr/>
      <dgm:t>
        <a:bodyPr/>
        <a:lstStyle/>
        <a:p>
          <a:endParaRPr lang="en-US" sz="1400" b="1"/>
        </a:p>
      </dgm:t>
    </dgm:pt>
    <dgm:pt modelId="{6F58E7EC-1E27-4229-9BED-536787C83DD3}" type="sibTrans" cxnId="{1A69264B-41A6-4394-9CEF-ACFAC1E75CD5}">
      <dgm:prSet/>
      <dgm:spPr/>
      <dgm:t>
        <a:bodyPr/>
        <a:lstStyle/>
        <a:p>
          <a:endParaRPr lang="en-US" sz="1400" b="1"/>
        </a:p>
      </dgm:t>
    </dgm:pt>
    <dgm:pt modelId="{410108F9-E071-4851-8F26-A4CCEAD20832}">
      <dgm:prSet phldrT="[Text]" custT="1"/>
      <dgm:spPr/>
      <dgm:t>
        <a:bodyPr/>
        <a:lstStyle/>
        <a:p>
          <a:r>
            <a:rPr lang="en-US" sz="1400" b="1" baseline="0" dirty="0">
              <a:solidFill>
                <a:schemeClr val="tx1"/>
              </a:solidFill>
            </a:rPr>
            <a:t>Nature and duration of treatment</a:t>
          </a:r>
        </a:p>
      </dgm:t>
    </dgm:pt>
    <dgm:pt modelId="{A57C9DF6-39EE-4600-96DF-80347C553695}" type="parTrans" cxnId="{8614B538-9084-42BC-96A8-591F33B4595F}">
      <dgm:prSet custT="1"/>
      <dgm:spPr/>
      <dgm:t>
        <a:bodyPr/>
        <a:lstStyle/>
        <a:p>
          <a:endParaRPr lang="en-US" sz="1400" b="1"/>
        </a:p>
      </dgm:t>
    </dgm:pt>
    <dgm:pt modelId="{DB2E7681-C724-483A-9613-21501856F192}" type="sibTrans" cxnId="{8614B538-9084-42BC-96A8-591F33B4595F}">
      <dgm:prSet/>
      <dgm:spPr/>
      <dgm:t>
        <a:bodyPr/>
        <a:lstStyle/>
        <a:p>
          <a:endParaRPr lang="en-US" sz="1400" b="1"/>
        </a:p>
      </dgm:t>
    </dgm:pt>
    <dgm:pt modelId="{5FDC9BC7-8FAD-4773-AEA5-A8438A47893D}">
      <dgm:prSet phldrT="[Text]" custT="1"/>
      <dgm:spPr/>
      <dgm:t>
        <a:bodyPr/>
        <a:lstStyle/>
        <a:p>
          <a:r>
            <a:rPr lang="en-US" sz="1400" b="1" baseline="0" dirty="0">
              <a:solidFill>
                <a:schemeClr val="tx1"/>
              </a:solidFill>
            </a:rPr>
            <a:t>Possible change in the treatment</a:t>
          </a:r>
        </a:p>
      </dgm:t>
    </dgm:pt>
    <dgm:pt modelId="{631FC1AE-4F03-45FD-8269-DA9D6BD14BC7}" type="parTrans" cxnId="{E04DBBFF-D361-40AE-A1F0-38155413A036}">
      <dgm:prSet custT="1"/>
      <dgm:spPr/>
      <dgm:t>
        <a:bodyPr/>
        <a:lstStyle/>
        <a:p>
          <a:endParaRPr lang="en-US" sz="1400" b="1"/>
        </a:p>
      </dgm:t>
    </dgm:pt>
    <dgm:pt modelId="{50845DB8-1934-4940-B227-1AD5E9B7E7F4}" type="sibTrans" cxnId="{E04DBBFF-D361-40AE-A1F0-38155413A036}">
      <dgm:prSet/>
      <dgm:spPr/>
      <dgm:t>
        <a:bodyPr/>
        <a:lstStyle/>
        <a:p>
          <a:endParaRPr lang="en-US" sz="1400" b="1"/>
        </a:p>
      </dgm:t>
    </dgm:pt>
    <dgm:pt modelId="{48C9EAA6-3AD6-4857-910A-505CD4765050}">
      <dgm:prSet phldrT="[Text]" custT="1"/>
      <dgm:spPr/>
      <dgm:t>
        <a:bodyPr/>
        <a:lstStyle/>
        <a:p>
          <a:r>
            <a:rPr lang="en-US" sz="1400" b="1" baseline="0" dirty="0">
              <a:solidFill>
                <a:schemeClr val="tx1"/>
              </a:solidFill>
            </a:rPr>
            <a:t>Care and support services under NTEP</a:t>
          </a:r>
        </a:p>
      </dgm:t>
    </dgm:pt>
    <dgm:pt modelId="{0A6F3186-96C3-4577-B136-1D21D7F37FA6}" type="parTrans" cxnId="{5FABBE14-C275-4C9B-B7DD-41AA4C7DF6CB}">
      <dgm:prSet custT="1"/>
      <dgm:spPr/>
      <dgm:t>
        <a:bodyPr/>
        <a:lstStyle/>
        <a:p>
          <a:endParaRPr lang="en-US" sz="1400" b="1"/>
        </a:p>
      </dgm:t>
    </dgm:pt>
    <dgm:pt modelId="{16F2CBEC-4A93-43CF-A355-15C306447D66}" type="sibTrans" cxnId="{5FABBE14-C275-4C9B-B7DD-41AA4C7DF6CB}">
      <dgm:prSet/>
      <dgm:spPr/>
      <dgm:t>
        <a:bodyPr/>
        <a:lstStyle/>
        <a:p>
          <a:endParaRPr lang="en-US" sz="1400" b="1"/>
        </a:p>
      </dgm:t>
    </dgm:pt>
    <dgm:pt modelId="{7B3B06FE-BA04-4DE6-BF6F-49B416EBB66E}">
      <dgm:prSet phldrT="[Text]" custT="1"/>
      <dgm:spPr/>
      <dgm:t>
        <a:bodyPr/>
        <a:lstStyle/>
        <a:p>
          <a:r>
            <a:rPr lang="en-US" sz="1400" b="1" baseline="0" dirty="0">
              <a:solidFill>
                <a:schemeClr val="tx1"/>
              </a:solidFill>
            </a:rPr>
            <a:t>Reassurance to the family against stigma</a:t>
          </a:r>
        </a:p>
      </dgm:t>
    </dgm:pt>
    <dgm:pt modelId="{C463E5B7-5273-4E25-B309-FBC9FF0FB764}" type="parTrans" cxnId="{5DCC5EB9-09D8-4EB1-8C4D-D94892E3DD67}">
      <dgm:prSet custT="1"/>
      <dgm:spPr/>
      <dgm:t>
        <a:bodyPr/>
        <a:lstStyle/>
        <a:p>
          <a:endParaRPr lang="en-US" sz="1400" b="1"/>
        </a:p>
      </dgm:t>
    </dgm:pt>
    <dgm:pt modelId="{0B5920F1-276E-434E-B694-B55A82DA79F7}" type="sibTrans" cxnId="{5DCC5EB9-09D8-4EB1-8C4D-D94892E3DD67}">
      <dgm:prSet/>
      <dgm:spPr/>
      <dgm:t>
        <a:bodyPr/>
        <a:lstStyle/>
        <a:p>
          <a:endParaRPr lang="en-US" sz="1400" b="1"/>
        </a:p>
      </dgm:t>
    </dgm:pt>
    <dgm:pt modelId="{4296BDE1-8ED9-4A97-ADE1-6C48D1A1DE2A}">
      <dgm:prSet phldrT="[Text]" custT="1"/>
      <dgm:spPr/>
      <dgm:t>
        <a:bodyPr/>
        <a:lstStyle/>
        <a:p>
          <a:r>
            <a:rPr lang="en-US" sz="1400" b="1" baseline="0" dirty="0">
              <a:solidFill>
                <a:schemeClr val="tx1"/>
              </a:solidFill>
            </a:rPr>
            <a:t>Infection control precaution</a:t>
          </a:r>
        </a:p>
      </dgm:t>
    </dgm:pt>
    <dgm:pt modelId="{969E3216-AB25-4421-85A1-641EBB79C13E}" type="parTrans" cxnId="{60DCC0A6-2270-4791-A3CA-B1893F8C3FE9}">
      <dgm:prSet custT="1"/>
      <dgm:spPr/>
      <dgm:t>
        <a:bodyPr/>
        <a:lstStyle/>
        <a:p>
          <a:endParaRPr lang="en-US" sz="1400" b="1"/>
        </a:p>
      </dgm:t>
    </dgm:pt>
    <dgm:pt modelId="{CB0D554D-7F1F-4224-BF1E-B83949A53600}" type="sibTrans" cxnId="{60DCC0A6-2270-4791-A3CA-B1893F8C3FE9}">
      <dgm:prSet/>
      <dgm:spPr/>
      <dgm:t>
        <a:bodyPr/>
        <a:lstStyle/>
        <a:p>
          <a:endParaRPr lang="en-US" sz="1400" b="1"/>
        </a:p>
      </dgm:t>
    </dgm:pt>
    <dgm:pt modelId="{753F2689-AD64-4174-B53E-9262ACFB59E7}">
      <dgm:prSet phldrT="[Text]" custT="1"/>
      <dgm:spPr/>
      <dgm:t>
        <a:bodyPr/>
        <a:lstStyle/>
        <a:p>
          <a:r>
            <a:rPr lang="en-US" sz="1400" b="1" baseline="0" dirty="0">
              <a:solidFill>
                <a:schemeClr val="tx1"/>
              </a:solidFill>
            </a:rPr>
            <a:t>Family planning </a:t>
          </a:r>
        </a:p>
      </dgm:t>
    </dgm:pt>
    <dgm:pt modelId="{44770712-8482-4E62-8598-D377E38E1A68}" type="parTrans" cxnId="{BEFC1645-FE04-4DDF-AA21-95A60603B631}">
      <dgm:prSet custT="1"/>
      <dgm:spPr/>
      <dgm:t>
        <a:bodyPr/>
        <a:lstStyle/>
        <a:p>
          <a:endParaRPr lang="en-US" sz="1400" b="1"/>
        </a:p>
      </dgm:t>
    </dgm:pt>
    <dgm:pt modelId="{5410CD8B-17B8-4905-AB3C-FDF35E2E0171}" type="sibTrans" cxnId="{BEFC1645-FE04-4DDF-AA21-95A60603B631}">
      <dgm:prSet/>
      <dgm:spPr/>
      <dgm:t>
        <a:bodyPr/>
        <a:lstStyle/>
        <a:p>
          <a:endParaRPr lang="en-US" sz="1400" b="1"/>
        </a:p>
      </dgm:t>
    </dgm:pt>
    <dgm:pt modelId="{E9EEC088-AF48-438D-A4BF-055DE4698CB3}">
      <dgm:prSet phldrT="[Text]" custT="1"/>
      <dgm:spPr/>
      <dgm:t>
        <a:bodyPr/>
        <a:lstStyle/>
        <a:p>
          <a:r>
            <a:rPr lang="en-US" sz="1400" b="1" baseline="0" dirty="0">
              <a:solidFill>
                <a:schemeClr val="tx1"/>
              </a:solidFill>
            </a:rPr>
            <a:t>Contact investigation of family and TPT</a:t>
          </a:r>
        </a:p>
      </dgm:t>
    </dgm:pt>
    <dgm:pt modelId="{99C49847-ACA7-477B-A5A0-CDD7D645B82E}" type="parTrans" cxnId="{F2FA77C6-D3F2-46FC-B9E1-3DB83F2375AC}">
      <dgm:prSet custT="1"/>
      <dgm:spPr/>
      <dgm:t>
        <a:bodyPr/>
        <a:lstStyle/>
        <a:p>
          <a:endParaRPr lang="en-US" sz="1400" b="1"/>
        </a:p>
      </dgm:t>
    </dgm:pt>
    <dgm:pt modelId="{9BC41542-7CB6-4889-B2AE-121CC78A926D}" type="sibTrans" cxnId="{F2FA77C6-D3F2-46FC-B9E1-3DB83F2375AC}">
      <dgm:prSet/>
      <dgm:spPr/>
      <dgm:t>
        <a:bodyPr/>
        <a:lstStyle/>
        <a:p>
          <a:endParaRPr lang="en-US" sz="1400" b="1"/>
        </a:p>
      </dgm:t>
    </dgm:pt>
    <dgm:pt modelId="{68F6352B-D1F8-4572-BB8A-C56015341F59}" type="pres">
      <dgm:prSet presAssocID="{41DFFB8B-E6F4-40D4-8146-CA11CFF7C7F6}" presName="cycle" presStyleCnt="0">
        <dgm:presLayoutVars>
          <dgm:chMax val="1"/>
          <dgm:dir/>
          <dgm:animLvl val="ctr"/>
          <dgm:resizeHandles val="exact"/>
        </dgm:presLayoutVars>
      </dgm:prSet>
      <dgm:spPr/>
    </dgm:pt>
    <dgm:pt modelId="{9147898E-AFBA-4637-A509-18A6B4A33C6C}" type="pres">
      <dgm:prSet presAssocID="{B75D39DC-8B4A-4907-93D0-00B628FE5BB6}" presName="centerShape" presStyleLbl="node0" presStyleIdx="0" presStyleCnt="1" custScaleX="148008" custScaleY="144094"/>
      <dgm:spPr/>
    </dgm:pt>
    <dgm:pt modelId="{54965E7D-F9F2-47D8-B74C-98FBE25DB754}" type="pres">
      <dgm:prSet presAssocID="{105D434F-9BDE-4CA6-B73F-CED06F9E4AA7}" presName="Name9" presStyleLbl="parChTrans1D2" presStyleIdx="0" presStyleCnt="9" custScaleX="2000000" custScaleY="144085"/>
      <dgm:spPr/>
    </dgm:pt>
    <dgm:pt modelId="{D01C6F5A-7D75-4C69-8495-5E987DEF3A03}" type="pres">
      <dgm:prSet presAssocID="{105D434F-9BDE-4CA6-B73F-CED06F9E4AA7}" presName="connTx" presStyleLbl="parChTrans1D2" presStyleIdx="0" presStyleCnt="9"/>
      <dgm:spPr/>
    </dgm:pt>
    <dgm:pt modelId="{B55292DE-880B-455E-96AA-3CA34122F079}" type="pres">
      <dgm:prSet presAssocID="{1A24F9F2-A7C2-46A5-B90B-AB2A40343F95}" presName="node" presStyleLbl="node1" presStyleIdx="0" presStyleCnt="9" custScaleX="148008" custScaleY="144094">
        <dgm:presLayoutVars>
          <dgm:bulletEnabled val="1"/>
        </dgm:presLayoutVars>
      </dgm:prSet>
      <dgm:spPr/>
    </dgm:pt>
    <dgm:pt modelId="{FADA9028-95F2-4C91-A624-5141715585CE}" type="pres">
      <dgm:prSet presAssocID="{37023A84-E1CF-47C5-A780-F63FCCA0A3D7}" presName="Name9" presStyleLbl="parChTrans1D2" presStyleIdx="1" presStyleCnt="9" custScaleX="2000000" custScaleY="144085"/>
      <dgm:spPr/>
    </dgm:pt>
    <dgm:pt modelId="{A7E14E17-6CE4-4960-B2AF-5D79E38E443E}" type="pres">
      <dgm:prSet presAssocID="{37023A84-E1CF-47C5-A780-F63FCCA0A3D7}" presName="connTx" presStyleLbl="parChTrans1D2" presStyleIdx="1" presStyleCnt="9"/>
      <dgm:spPr/>
    </dgm:pt>
    <dgm:pt modelId="{A1C7699A-DAF8-4AE0-A71E-9FA806599D09}" type="pres">
      <dgm:prSet presAssocID="{301FB48A-060B-4F11-8039-49F680555AFC}" presName="node" presStyleLbl="node1" presStyleIdx="1" presStyleCnt="9" custScaleX="148008" custScaleY="144094">
        <dgm:presLayoutVars>
          <dgm:bulletEnabled val="1"/>
        </dgm:presLayoutVars>
      </dgm:prSet>
      <dgm:spPr/>
    </dgm:pt>
    <dgm:pt modelId="{0D4A2333-D77C-480D-BCBD-43514F0480D9}" type="pres">
      <dgm:prSet presAssocID="{A57C9DF6-39EE-4600-96DF-80347C553695}" presName="Name9" presStyleLbl="parChTrans1D2" presStyleIdx="2" presStyleCnt="9" custScaleX="2000000" custScaleY="144085"/>
      <dgm:spPr/>
    </dgm:pt>
    <dgm:pt modelId="{7933F8C2-D86F-4DF5-BC97-60BB49C34196}" type="pres">
      <dgm:prSet presAssocID="{A57C9DF6-39EE-4600-96DF-80347C553695}" presName="connTx" presStyleLbl="parChTrans1D2" presStyleIdx="2" presStyleCnt="9"/>
      <dgm:spPr/>
    </dgm:pt>
    <dgm:pt modelId="{A7A5BD07-5549-461C-96A5-132064CA01D6}" type="pres">
      <dgm:prSet presAssocID="{410108F9-E071-4851-8F26-A4CCEAD20832}" presName="node" presStyleLbl="node1" presStyleIdx="2" presStyleCnt="9" custScaleX="148008" custScaleY="144094">
        <dgm:presLayoutVars>
          <dgm:bulletEnabled val="1"/>
        </dgm:presLayoutVars>
      </dgm:prSet>
      <dgm:spPr/>
    </dgm:pt>
    <dgm:pt modelId="{9FE1F0B9-A75C-4059-934E-B4216F23B5B4}" type="pres">
      <dgm:prSet presAssocID="{631FC1AE-4F03-45FD-8269-DA9D6BD14BC7}" presName="Name9" presStyleLbl="parChTrans1D2" presStyleIdx="3" presStyleCnt="9" custScaleX="2000000" custScaleY="144085"/>
      <dgm:spPr/>
    </dgm:pt>
    <dgm:pt modelId="{9F091A2F-E09D-4D12-B8F9-023C88144ABA}" type="pres">
      <dgm:prSet presAssocID="{631FC1AE-4F03-45FD-8269-DA9D6BD14BC7}" presName="connTx" presStyleLbl="parChTrans1D2" presStyleIdx="3" presStyleCnt="9"/>
      <dgm:spPr/>
    </dgm:pt>
    <dgm:pt modelId="{CE0B29C9-A6FB-4043-B6EA-48BC8402030A}" type="pres">
      <dgm:prSet presAssocID="{5FDC9BC7-8FAD-4773-AEA5-A8438A47893D}" presName="node" presStyleLbl="node1" presStyleIdx="3" presStyleCnt="9" custScaleX="148008" custScaleY="144094">
        <dgm:presLayoutVars>
          <dgm:bulletEnabled val="1"/>
        </dgm:presLayoutVars>
      </dgm:prSet>
      <dgm:spPr/>
    </dgm:pt>
    <dgm:pt modelId="{91812431-248B-4AD0-B2C0-5B4A85E2D58C}" type="pres">
      <dgm:prSet presAssocID="{0A6F3186-96C3-4577-B136-1D21D7F37FA6}" presName="Name9" presStyleLbl="parChTrans1D2" presStyleIdx="4" presStyleCnt="9" custScaleX="2000000" custScaleY="144085"/>
      <dgm:spPr/>
    </dgm:pt>
    <dgm:pt modelId="{9A5B562F-6120-4FD9-866B-2F5830FC1B69}" type="pres">
      <dgm:prSet presAssocID="{0A6F3186-96C3-4577-B136-1D21D7F37FA6}" presName="connTx" presStyleLbl="parChTrans1D2" presStyleIdx="4" presStyleCnt="9"/>
      <dgm:spPr/>
    </dgm:pt>
    <dgm:pt modelId="{D4529415-6160-4B69-80BF-D2BB0301A1F9}" type="pres">
      <dgm:prSet presAssocID="{48C9EAA6-3AD6-4857-910A-505CD4765050}" presName="node" presStyleLbl="node1" presStyleIdx="4" presStyleCnt="9" custScaleX="148008" custScaleY="144094">
        <dgm:presLayoutVars>
          <dgm:bulletEnabled val="1"/>
        </dgm:presLayoutVars>
      </dgm:prSet>
      <dgm:spPr/>
    </dgm:pt>
    <dgm:pt modelId="{792B27CF-68DB-4E96-B1BB-E1EF3D95E951}" type="pres">
      <dgm:prSet presAssocID="{C463E5B7-5273-4E25-B309-FBC9FF0FB764}" presName="Name9" presStyleLbl="parChTrans1D2" presStyleIdx="5" presStyleCnt="9" custScaleX="2000000" custScaleY="144085"/>
      <dgm:spPr/>
    </dgm:pt>
    <dgm:pt modelId="{768BF536-F66E-45F5-8BB9-5C822C3F221C}" type="pres">
      <dgm:prSet presAssocID="{C463E5B7-5273-4E25-B309-FBC9FF0FB764}" presName="connTx" presStyleLbl="parChTrans1D2" presStyleIdx="5" presStyleCnt="9"/>
      <dgm:spPr/>
    </dgm:pt>
    <dgm:pt modelId="{2CBD4448-D46D-4C92-9B48-5FA277B75CF4}" type="pres">
      <dgm:prSet presAssocID="{7B3B06FE-BA04-4DE6-BF6F-49B416EBB66E}" presName="node" presStyleLbl="node1" presStyleIdx="5" presStyleCnt="9" custScaleX="148008" custScaleY="144094">
        <dgm:presLayoutVars>
          <dgm:bulletEnabled val="1"/>
        </dgm:presLayoutVars>
      </dgm:prSet>
      <dgm:spPr/>
    </dgm:pt>
    <dgm:pt modelId="{94DCCC5C-EC71-4C11-AE27-859F9A75204F}" type="pres">
      <dgm:prSet presAssocID="{969E3216-AB25-4421-85A1-641EBB79C13E}" presName="Name9" presStyleLbl="parChTrans1D2" presStyleIdx="6" presStyleCnt="9" custScaleX="2000000" custScaleY="144085"/>
      <dgm:spPr/>
    </dgm:pt>
    <dgm:pt modelId="{81A2F6DA-2585-4D23-B631-BE2C697FD7CC}" type="pres">
      <dgm:prSet presAssocID="{969E3216-AB25-4421-85A1-641EBB79C13E}" presName="connTx" presStyleLbl="parChTrans1D2" presStyleIdx="6" presStyleCnt="9"/>
      <dgm:spPr/>
    </dgm:pt>
    <dgm:pt modelId="{0D71DA2A-0905-481B-A0C8-9ED87C9D3ECD}" type="pres">
      <dgm:prSet presAssocID="{4296BDE1-8ED9-4A97-ADE1-6C48D1A1DE2A}" presName="node" presStyleLbl="node1" presStyleIdx="6" presStyleCnt="9" custScaleX="148008" custScaleY="144094">
        <dgm:presLayoutVars>
          <dgm:bulletEnabled val="1"/>
        </dgm:presLayoutVars>
      </dgm:prSet>
      <dgm:spPr/>
    </dgm:pt>
    <dgm:pt modelId="{7E7074FF-7FE3-4C90-9705-87F4C946C1C9}" type="pres">
      <dgm:prSet presAssocID="{44770712-8482-4E62-8598-D377E38E1A68}" presName="Name9" presStyleLbl="parChTrans1D2" presStyleIdx="7" presStyleCnt="9" custScaleX="2000000" custScaleY="144085"/>
      <dgm:spPr/>
    </dgm:pt>
    <dgm:pt modelId="{8633FCD8-519C-42F0-8346-76A637E17211}" type="pres">
      <dgm:prSet presAssocID="{44770712-8482-4E62-8598-D377E38E1A68}" presName="connTx" presStyleLbl="parChTrans1D2" presStyleIdx="7" presStyleCnt="9"/>
      <dgm:spPr/>
    </dgm:pt>
    <dgm:pt modelId="{D18BA73A-FC1C-48BA-BE57-8DD034DCD974}" type="pres">
      <dgm:prSet presAssocID="{753F2689-AD64-4174-B53E-9262ACFB59E7}" presName="node" presStyleLbl="node1" presStyleIdx="7" presStyleCnt="9" custScaleX="148008" custScaleY="144094">
        <dgm:presLayoutVars>
          <dgm:bulletEnabled val="1"/>
        </dgm:presLayoutVars>
      </dgm:prSet>
      <dgm:spPr/>
    </dgm:pt>
    <dgm:pt modelId="{D1ED178F-93E1-4A01-B927-5F1A5D14AF3D}" type="pres">
      <dgm:prSet presAssocID="{99C49847-ACA7-477B-A5A0-CDD7D645B82E}" presName="Name9" presStyleLbl="parChTrans1D2" presStyleIdx="8" presStyleCnt="9" custScaleX="2000000" custScaleY="144085"/>
      <dgm:spPr/>
    </dgm:pt>
    <dgm:pt modelId="{15110422-E7DD-44C5-BA6D-27DECBC08120}" type="pres">
      <dgm:prSet presAssocID="{99C49847-ACA7-477B-A5A0-CDD7D645B82E}" presName="connTx" presStyleLbl="parChTrans1D2" presStyleIdx="8" presStyleCnt="9"/>
      <dgm:spPr/>
    </dgm:pt>
    <dgm:pt modelId="{4B9A9DCC-CEEB-4A6C-857A-E17239AF54D4}" type="pres">
      <dgm:prSet presAssocID="{E9EEC088-AF48-438D-A4BF-055DE4698CB3}" presName="node" presStyleLbl="node1" presStyleIdx="8" presStyleCnt="9" custScaleX="148008" custScaleY="144094">
        <dgm:presLayoutVars>
          <dgm:bulletEnabled val="1"/>
        </dgm:presLayoutVars>
      </dgm:prSet>
      <dgm:spPr/>
    </dgm:pt>
  </dgm:ptLst>
  <dgm:cxnLst>
    <dgm:cxn modelId="{92873001-2CC8-4E60-9F86-7E883EEA388A}" type="presOf" srcId="{969E3216-AB25-4421-85A1-641EBB79C13E}" destId="{81A2F6DA-2585-4D23-B631-BE2C697FD7CC}" srcOrd="1" destOrd="0" presId="urn:microsoft.com/office/officeart/2005/8/layout/radial1"/>
    <dgm:cxn modelId="{F3CF8202-A178-4F4F-8F5B-AF6E6F82488F}" type="presOf" srcId="{37023A84-E1CF-47C5-A780-F63FCCA0A3D7}" destId="{A7E14E17-6CE4-4960-B2AF-5D79E38E443E}" srcOrd="1" destOrd="0" presId="urn:microsoft.com/office/officeart/2005/8/layout/radial1"/>
    <dgm:cxn modelId="{D4718103-A809-4ECB-8DB2-EE8DD4D1714B}" srcId="{41DFFB8B-E6F4-40D4-8146-CA11CFF7C7F6}" destId="{B75D39DC-8B4A-4907-93D0-00B628FE5BB6}" srcOrd="0" destOrd="0" parTransId="{22A61D1F-07BA-49FA-B8A8-C18EF0F35D52}" sibTransId="{628181BC-227E-4F0F-AC88-680387B166E8}"/>
    <dgm:cxn modelId="{94BD4A05-E802-4B40-900F-D38642FFEEB2}" type="presOf" srcId="{301FB48A-060B-4F11-8039-49F680555AFC}" destId="{A1C7699A-DAF8-4AE0-A71E-9FA806599D09}" srcOrd="0" destOrd="0" presId="urn:microsoft.com/office/officeart/2005/8/layout/radial1"/>
    <dgm:cxn modelId="{02909D05-78BA-4C0F-98D5-3179CAC33912}" type="presOf" srcId="{631FC1AE-4F03-45FD-8269-DA9D6BD14BC7}" destId="{9F091A2F-E09D-4D12-B8F9-023C88144ABA}" srcOrd="1" destOrd="0" presId="urn:microsoft.com/office/officeart/2005/8/layout/radial1"/>
    <dgm:cxn modelId="{A7FA6011-2F52-451A-A4B1-F31716724A0F}" type="presOf" srcId="{B75D39DC-8B4A-4907-93D0-00B628FE5BB6}" destId="{9147898E-AFBA-4637-A509-18A6B4A33C6C}" srcOrd="0" destOrd="0" presId="urn:microsoft.com/office/officeart/2005/8/layout/radial1"/>
    <dgm:cxn modelId="{5FABBE14-C275-4C9B-B7DD-41AA4C7DF6CB}" srcId="{B75D39DC-8B4A-4907-93D0-00B628FE5BB6}" destId="{48C9EAA6-3AD6-4857-910A-505CD4765050}" srcOrd="4" destOrd="0" parTransId="{0A6F3186-96C3-4577-B136-1D21D7F37FA6}" sibTransId="{16F2CBEC-4A93-43CF-A355-15C306447D66}"/>
    <dgm:cxn modelId="{AB7D7B23-5C36-4C24-A44A-889A6B9A601C}" srcId="{B75D39DC-8B4A-4907-93D0-00B628FE5BB6}" destId="{1A24F9F2-A7C2-46A5-B90B-AB2A40343F95}" srcOrd="0" destOrd="0" parTransId="{105D434F-9BDE-4CA6-B73F-CED06F9E4AA7}" sibTransId="{3D32D36A-B69D-46BC-930E-9616B3BA5D87}"/>
    <dgm:cxn modelId="{8614B538-9084-42BC-96A8-591F33B4595F}" srcId="{B75D39DC-8B4A-4907-93D0-00B628FE5BB6}" destId="{410108F9-E071-4851-8F26-A4CCEAD20832}" srcOrd="2" destOrd="0" parTransId="{A57C9DF6-39EE-4600-96DF-80347C553695}" sibTransId="{DB2E7681-C724-483A-9613-21501856F192}"/>
    <dgm:cxn modelId="{BBA5513A-EB1F-412F-83C1-51E11C54F256}" type="presOf" srcId="{C463E5B7-5273-4E25-B309-FBC9FF0FB764}" destId="{792B27CF-68DB-4E96-B1BB-E1EF3D95E951}" srcOrd="0" destOrd="0" presId="urn:microsoft.com/office/officeart/2005/8/layout/radial1"/>
    <dgm:cxn modelId="{0F5EC93D-9874-4D32-9D02-C26D97CD9B19}" type="presOf" srcId="{44770712-8482-4E62-8598-D377E38E1A68}" destId="{8633FCD8-519C-42F0-8346-76A637E17211}" srcOrd="1" destOrd="0" presId="urn:microsoft.com/office/officeart/2005/8/layout/radial1"/>
    <dgm:cxn modelId="{D3209342-36BF-4525-9C41-CFC47C90273B}" type="presOf" srcId="{48C9EAA6-3AD6-4857-910A-505CD4765050}" destId="{D4529415-6160-4B69-80BF-D2BB0301A1F9}" srcOrd="0" destOrd="0" presId="urn:microsoft.com/office/officeart/2005/8/layout/radial1"/>
    <dgm:cxn modelId="{BEFC1645-FE04-4DDF-AA21-95A60603B631}" srcId="{B75D39DC-8B4A-4907-93D0-00B628FE5BB6}" destId="{753F2689-AD64-4174-B53E-9262ACFB59E7}" srcOrd="7" destOrd="0" parTransId="{44770712-8482-4E62-8598-D377E38E1A68}" sibTransId="{5410CD8B-17B8-4905-AB3C-FDF35E2E0171}"/>
    <dgm:cxn modelId="{05037C49-1692-409E-B955-C31D00EB21BA}" type="presOf" srcId="{41DFFB8B-E6F4-40D4-8146-CA11CFF7C7F6}" destId="{68F6352B-D1F8-4572-BB8A-C56015341F59}" srcOrd="0" destOrd="0" presId="urn:microsoft.com/office/officeart/2005/8/layout/radial1"/>
    <dgm:cxn modelId="{1A69264B-41A6-4394-9CEF-ACFAC1E75CD5}" srcId="{B75D39DC-8B4A-4907-93D0-00B628FE5BB6}" destId="{301FB48A-060B-4F11-8039-49F680555AFC}" srcOrd="1" destOrd="0" parTransId="{37023A84-E1CF-47C5-A780-F63FCCA0A3D7}" sibTransId="{6F58E7EC-1E27-4229-9BED-536787C83DD3}"/>
    <dgm:cxn modelId="{D8B98556-1D9B-48DE-8FB5-377A96A04134}" type="presOf" srcId="{37023A84-E1CF-47C5-A780-F63FCCA0A3D7}" destId="{FADA9028-95F2-4C91-A624-5141715585CE}" srcOrd="0" destOrd="0" presId="urn:microsoft.com/office/officeart/2005/8/layout/radial1"/>
    <dgm:cxn modelId="{39177559-CCAD-4C7E-9F31-F8AC334A454B}" type="presOf" srcId="{0A6F3186-96C3-4577-B136-1D21D7F37FA6}" destId="{9A5B562F-6120-4FD9-866B-2F5830FC1B69}" srcOrd="1" destOrd="0" presId="urn:microsoft.com/office/officeart/2005/8/layout/radial1"/>
    <dgm:cxn modelId="{6D9F815E-77D9-421C-9E43-3A529B800468}" type="presOf" srcId="{105D434F-9BDE-4CA6-B73F-CED06F9E4AA7}" destId="{D01C6F5A-7D75-4C69-8495-5E987DEF3A03}" srcOrd="1" destOrd="0" presId="urn:microsoft.com/office/officeart/2005/8/layout/radial1"/>
    <dgm:cxn modelId="{155F3763-C64B-4F4E-9B3A-D482CC46220A}" type="presOf" srcId="{5FDC9BC7-8FAD-4773-AEA5-A8438A47893D}" destId="{CE0B29C9-A6FB-4043-B6EA-48BC8402030A}" srcOrd="0" destOrd="0" presId="urn:microsoft.com/office/officeart/2005/8/layout/radial1"/>
    <dgm:cxn modelId="{ABCEAE64-54B3-4B78-8223-DD392339977A}" type="presOf" srcId="{410108F9-E071-4851-8F26-A4CCEAD20832}" destId="{A7A5BD07-5549-461C-96A5-132064CA01D6}" srcOrd="0" destOrd="0" presId="urn:microsoft.com/office/officeart/2005/8/layout/radial1"/>
    <dgm:cxn modelId="{BC274678-E043-4A0A-91CE-6BB1FA42BF82}" type="presOf" srcId="{631FC1AE-4F03-45FD-8269-DA9D6BD14BC7}" destId="{9FE1F0B9-A75C-4059-934E-B4216F23B5B4}" srcOrd="0" destOrd="0" presId="urn:microsoft.com/office/officeart/2005/8/layout/radial1"/>
    <dgm:cxn modelId="{4DFA6293-4108-464F-861F-C91E20833821}" type="presOf" srcId="{C463E5B7-5273-4E25-B309-FBC9FF0FB764}" destId="{768BF536-F66E-45F5-8BB9-5C822C3F221C}" srcOrd="1" destOrd="0" presId="urn:microsoft.com/office/officeart/2005/8/layout/radial1"/>
    <dgm:cxn modelId="{480BF393-F4BF-4666-BFC4-914A2E1E4CE9}" type="presOf" srcId="{753F2689-AD64-4174-B53E-9262ACFB59E7}" destId="{D18BA73A-FC1C-48BA-BE57-8DD034DCD974}" srcOrd="0" destOrd="0" presId="urn:microsoft.com/office/officeart/2005/8/layout/radial1"/>
    <dgm:cxn modelId="{19A22D94-B01F-42C9-B050-7635240BE683}" type="presOf" srcId="{E9EEC088-AF48-438D-A4BF-055DE4698CB3}" destId="{4B9A9DCC-CEEB-4A6C-857A-E17239AF54D4}" srcOrd="0" destOrd="0" presId="urn:microsoft.com/office/officeart/2005/8/layout/radial1"/>
    <dgm:cxn modelId="{136AA9A2-6AEE-4D51-A0DC-3D569114D56F}" type="presOf" srcId="{44770712-8482-4E62-8598-D377E38E1A68}" destId="{7E7074FF-7FE3-4C90-9705-87F4C946C1C9}" srcOrd="0" destOrd="0" presId="urn:microsoft.com/office/officeart/2005/8/layout/radial1"/>
    <dgm:cxn modelId="{A5EFFDA4-F940-4842-8494-134E72112BA1}" type="presOf" srcId="{A57C9DF6-39EE-4600-96DF-80347C553695}" destId="{0D4A2333-D77C-480D-BCBD-43514F0480D9}" srcOrd="0" destOrd="0" presId="urn:microsoft.com/office/officeart/2005/8/layout/radial1"/>
    <dgm:cxn modelId="{1A68A9A5-4121-43D4-ACAC-08B05437B18A}" type="presOf" srcId="{4296BDE1-8ED9-4A97-ADE1-6C48D1A1DE2A}" destId="{0D71DA2A-0905-481B-A0C8-9ED87C9D3ECD}" srcOrd="0" destOrd="0" presId="urn:microsoft.com/office/officeart/2005/8/layout/radial1"/>
    <dgm:cxn modelId="{60DCC0A6-2270-4791-A3CA-B1893F8C3FE9}" srcId="{B75D39DC-8B4A-4907-93D0-00B628FE5BB6}" destId="{4296BDE1-8ED9-4A97-ADE1-6C48D1A1DE2A}" srcOrd="6" destOrd="0" parTransId="{969E3216-AB25-4421-85A1-641EBB79C13E}" sibTransId="{CB0D554D-7F1F-4224-BF1E-B83949A53600}"/>
    <dgm:cxn modelId="{047F48AC-76AE-4FD3-B9BB-5C25BB289D1B}" type="presOf" srcId="{99C49847-ACA7-477B-A5A0-CDD7D645B82E}" destId="{D1ED178F-93E1-4A01-B927-5F1A5D14AF3D}" srcOrd="0" destOrd="0" presId="urn:microsoft.com/office/officeart/2005/8/layout/radial1"/>
    <dgm:cxn modelId="{5DCC5EB9-09D8-4EB1-8C4D-D94892E3DD67}" srcId="{B75D39DC-8B4A-4907-93D0-00B628FE5BB6}" destId="{7B3B06FE-BA04-4DE6-BF6F-49B416EBB66E}" srcOrd="5" destOrd="0" parTransId="{C463E5B7-5273-4E25-B309-FBC9FF0FB764}" sibTransId="{0B5920F1-276E-434E-B694-B55A82DA79F7}"/>
    <dgm:cxn modelId="{E219D8BB-A2B2-4349-945C-61371AE5A526}" type="presOf" srcId="{1A24F9F2-A7C2-46A5-B90B-AB2A40343F95}" destId="{B55292DE-880B-455E-96AA-3CA34122F079}" srcOrd="0" destOrd="0" presId="urn:microsoft.com/office/officeart/2005/8/layout/radial1"/>
    <dgm:cxn modelId="{2D377ABC-35BD-4C3B-8382-46B82DDFE0B9}" type="presOf" srcId="{105D434F-9BDE-4CA6-B73F-CED06F9E4AA7}" destId="{54965E7D-F9F2-47D8-B74C-98FBE25DB754}" srcOrd="0" destOrd="0" presId="urn:microsoft.com/office/officeart/2005/8/layout/radial1"/>
    <dgm:cxn modelId="{F2FA77C6-D3F2-46FC-B9E1-3DB83F2375AC}" srcId="{B75D39DC-8B4A-4907-93D0-00B628FE5BB6}" destId="{E9EEC088-AF48-438D-A4BF-055DE4698CB3}" srcOrd="8" destOrd="0" parTransId="{99C49847-ACA7-477B-A5A0-CDD7D645B82E}" sibTransId="{9BC41542-7CB6-4889-B2AE-121CC78A926D}"/>
    <dgm:cxn modelId="{576E5ADA-69AC-4058-9F11-E3B62B4EA6CD}" type="presOf" srcId="{969E3216-AB25-4421-85A1-641EBB79C13E}" destId="{94DCCC5C-EC71-4C11-AE27-859F9A75204F}" srcOrd="0" destOrd="0" presId="urn:microsoft.com/office/officeart/2005/8/layout/radial1"/>
    <dgm:cxn modelId="{C0CFB3DE-566F-4D8B-B1D6-C11132475734}" type="presOf" srcId="{A57C9DF6-39EE-4600-96DF-80347C553695}" destId="{7933F8C2-D86F-4DF5-BC97-60BB49C34196}" srcOrd="1" destOrd="0" presId="urn:microsoft.com/office/officeart/2005/8/layout/radial1"/>
    <dgm:cxn modelId="{A1EF67EB-A18B-478F-A00A-0E3BC048EF52}" type="presOf" srcId="{99C49847-ACA7-477B-A5A0-CDD7D645B82E}" destId="{15110422-E7DD-44C5-BA6D-27DECBC08120}" srcOrd="1" destOrd="0" presId="urn:microsoft.com/office/officeart/2005/8/layout/radial1"/>
    <dgm:cxn modelId="{AC5F1DEF-B460-4DD4-A225-191F1E50A5EF}" type="presOf" srcId="{7B3B06FE-BA04-4DE6-BF6F-49B416EBB66E}" destId="{2CBD4448-D46D-4C92-9B48-5FA277B75CF4}" srcOrd="0" destOrd="0" presId="urn:microsoft.com/office/officeart/2005/8/layout/radial1"/>
    <dgm:cxn modelId="{2DABE1FA-FB58-437A-82F3-325969471A71}" type="presOf" srcId="{0A6F3186-96C3-4577-B136-1D21D7F37FA6}" destId="{91812431-248B-4AD0-B2C0-5B4A85E2D58C}" srcOrd="0" destOrd="0" presId="urn:microsoft.com/office/officeart/2005/8/layout/radial1"/>
    <dgm:cxn modelId="{E04DBBFF-D361-40AE-A1F0-38155413A036}" srcId="{B75D39DC-8B4A-4907-93D0-00B628FE5BB6}" destId="{5FDC9BC7-8FAD-4773-AEA5-A8438A47893D}" srcOrd="3" destOrd="0" parTransId="{631FC1AE-4F03-45FD-8269-DA9D6BD14BC7}" sibTransId="{50845DB8-1934-4940-B227-1AD5E9B7E7F4}"/>
    <dgm:cxn modelId="{C0802DA2-1EA6-48C2-8921-1CE17F228D57}" type="presParOf" srcId="{68F6352B-D1F8-4572-BB8A-C56015341F59}" destId="{9147898E-AFBA-4637-A509-18A6B4A33C6C}" srcOrd="0" destOrd="0" presId="urn:microsoft.com/office/officeart/2005/8/layout/radial1"/>
    <dgm:cxn modelId="{F65792BD-B4DC-4572-AB73-1D09C0BA0969}" type="presParOf" srcId="{68F6352B-D1F8-4572-BB8A-C56015341F59}" destId="{54965E7D-F9F2-47D8-B74C-98FBE25DB754}" srcOrd="1" destOrd="0" presId="urn:microsoft.com/office/officeart/2005/8/layout/radial1"/>
    <dgm:cxn modelId="{C0EBDE75-B41A-4114-BE4B-2F84E6441BF3}" type="presParOf" srcId="{54965E7D-F9F2-47D8-B74C-98FBE25DB754}" destId="{D01C6F5A-7D75-4C69-8495-5E987DEF3A03}" srcOrd="0" destOrd="0" presId="urn:microsoft.com/office/officeart/2005/8/layout/radial1"/>
    <dgm:cxn modelId="{890878A5-8D4E-4369-AAD1-8EB4D9AC7BE7}" type="presParOf" srcId="{68F6352B-D1F8-4572-BB8A-C56015341F59}" destId="{B55292DE-880B-455E-96AA-3CA34122F079}" srcOrd="2" destOrd="0" presId="urn:microsoft.com/office/officeart/2005/8/layout/radial1"/>
    <dgm:cxn modelId="{FAF64717-0690-4734-8B66-D5006E1B6256}" type="presParOf" srcId="{68F6352B-D1F8-4572-BB8A-C56015341F59}" destId="{FADA9028-95F2-4C91-A624-5141715585CE}" srcOrd="3" destOrd="0" presId="urn:microsoft.com/office/officeart/2005/8/layout/radial1"/>
    <dgm:cxn modelId="{F8333333-C61F-45CB-9FBF-0540CBDDB66D}" type="presParOf" srcId="{FADA9028-95F2-4C91-A624-5141715585CE}" destId="{A7E14E17-6CE4-4960-B2AF-5D79E38E443E}" srcOrd="0" destOrd="0" presId="urn:microsoft.com/office/officeart/2005/8/layout/radial1"/>
    <dgm:cxn modelId="{62AB2AF6-FB71-48A7-8EB7-9E493B97C407}" type="presParOf" srcId="{68F6352B-D1F8-4572-BB8A-C56015341F59}" destId="{A1C7699A-DAF8-4AE0-A71E-9FA806599D09}" srcOrd="4" destOrd="0" presId="urn:microsoft.com/office/officeart/2005/8/layout/radial1"/>
    <dgm:cxn modelId="{B0E5E387-9F24-4753-BB8B-6BD88291A043}" type="presParOf" srcId="{68F6352B-D1F8-4572-BB8A-C56015341F59}" destId="{0D4A2333-D77C-480D-BCBD-43514F0480D9}" srcOrd="5" destOrd="0" presId="urn:microsoft.com/office/officeart/2005/8/layout/radial1"/>
    <dgm:cxn modelId="{1DB1D935-1D0D-4211-807F-B923996E4FB4}" type="presParOf" srcId="{0D4A2333-D77C-480D-BCBD-43514F0480D9}" destId="{7933F8C2-D86F-4DF5-BC97-60BB49C34196}" srcOrd="0" destOrd="0" presId="urn:microsoft.com/office/officeart/2005/8/layout/radial1"/>
    <dgm:cxn modelId="{D31A463C-CC8E-4ADF-9A29-569BDC1F7E52}" type="presParOf" srcId="{68F6352B-D1F8-4572-BB8A-C56015341F59}" destId="{A7A5BD07-5549-461C-96A5-132064CA01D6}" srcOrd="6" destOrd="0" presId="urn:microsoft.com/office/officeart/2005/8/layout/radial1"/>
    <dgm:cxn modelId="{1851159B-FC84-48D8-9221-91C23F249A44}" type="presParOf" srcId="{68F6352B-D1F8-4572-BB8A-C56015341F59}" destId="{9FE1F0B9-A75C-4059-934E-B4216F23B5B4}" srcOrd="7" destOrd="0" presId="urn:microsoft.com/office/officeart/2005/8/layout/radial1"/>
    <dgm:cxn modelId="{81EDF77F-3230-49F9-B401-4F408D0C31F0}" type="presParOf" srcId="{9FE1F0B9-A75C-4059-934E-B4216F23B5B4}" destId="{9F091A2F-E09D-4D12-B8F9-023C88144ABA}" srcOrd="0" destOrd="0" presId="urn:microsoft.com/office/officeart/2005/8/layout/radial1"/>
    <dgm:cxn modelId="{4209DF54-8F95-4F1E-995A-CECCFCF15307}" type="presParOf" srcId="{68F6352B-D1F8-4572-BB8A-C56015341F59}" destId="{CE0B29C9-A6FB-4043-B6EA-48BC8402030A}" srcOrd="8" destOrd="0" presId="urn:microsoft.com/office/officeart/2005/8/layout/radial1"/>
    <dgm:cxn modelId="{BFAB880B-25C5-4D4B-9605-64C76278668B}" type="presParOf" srcId="{68F6352B-D1F8-4572-BB8A-C56015341F59}" destId="{91812431-248B-4AD0-B2C0-5B4A85E2D58C}" srcOrd="9" destOrd="0" presId="urn:microsoft.com/office/officeart/2005/8/layout/radial1"/>
    <dgm:cxn modelId="{26091FE7-86AF-4253-B017-55FCB582FAFB}" type="presParOf" srcId="{91812431-248B-4AD0-B2C0-5B4A85E2D58C}" destId="{9A5B562F-6120-4FD9-866B-2F5830FC1B69}" srcOrd="0" destOrd="0" presId="urn:microsoft.com/office/officeart/2005/8/layout/radial1"/>
    <dgm:cxn modelId="{65B26D5D-BE48-43CC-80F7-850EAA27AD43}" type="presParOf" srcId="{68F6352B-D1F8-4572-BB8A-C56015341F59}" destId="{D4529415-6160-4B69-80BF-D2BB0301A1F9}" srcOrd="10" destOrd="0" presId="urn:microsoft.com/office/officeart/2005/8/layout/radial1"/>
    <dgm:cxn modelId="{22E86169-A765-407B-926E-CEB2F7B3258C}" type="presParOf" srcId="{68F6352B-D1F8-4572-BB8A-C56015341F59}" destId="{792B27CF-68DB-4E96-B1BB-E1EF3D95E951}" srcOrd="11" destOrd="0" presId="urn:microsoft.com/office/officeart/2005/8/layout/radial1"/>
    <dgm:cxn modelId="{92406A98-3DB7-40B4-BF7D-1A0A1C1B6596}" type="presParOf" srcId="{792B27CF-68DB-4E96-B1BB-E1EF3D95E951}" destId="{768BF536-F66E-45F5-8BB9-5C822C3F221C}" srcOrd="0" destOrd="0" presId="urn:microsoft.com/office/officeart/2005/8/layout/radial1"/>
    <dgm:cxn modelId="{48922533-CFE0-4E10-A1F5-9FB557FE08A9}" type="presParOf" srcId="{68F6352B-D1F8-4572-BB8A-C56015341F59}" destId="{2CBD4448-D46D-4C92-9B48-5FA277B75CF4}" srcOrd="12" destOrd="0" presId="urn:microsoft.com/office/officeart/2005/8/layout/radial1"/>
    <dgm:cxn modelId="{24828B62-DECA-4322-A91A-28EF9B723256}" type="presParOf" srcId="{68F6352B-D1F8-4572-BB8A-C56015341F59}" destId="{94DCCC5C-EC71-4C11-AE27-859F9A75204F}" srcOrd="13" destOrd="0" presId="urn:microsoft.com/office/officeart/2005/8/layout/radial1"/>
    <dgm:cxn modelId="{72047B8D-4D8E-429C-8BEB-83448F2542A4}" type="presParOf" srcId="{94DCCC5C-EC71-4C11-AE27-859F9A75204F}" destId="{81A2F6DA-2585-4D23-B631-BE2C697FD7CC}" srcOrd="0" destOrd="0" presId="urn:microsoft.com/office/officeart/2005/8/layout/radial1"/>
    <dgm:cxn modelId="{BBD9CD6C-F93B-44A1-B05B-51CC165722BB}" type="presParOf" srcId="{68F6352B-D1F8-4572-BB8A-C56015341F59}" destId="{0D71DA2A-0905-481B-A0C8-9ED87C9D3ECD}" srcOrd="14" destOrd="0" presId="urn:microsoft.com/office/officeart/2005/8/layout/radial1"/>
    <dgm:cxn modelId="{9429BAF1-D73D-48DD-B138-00D67920B797}" type="presParOf" srcId="{68F6352B-D1F8-4572-BB8A-C56015341F59}" destId="{7E7074FF-7FE3-4C90-9705-87F4C946C1C9}" srcOrd="15" destOrd="0" presId="urn:microsoft.com/office/officeart/2005/8/layout/radial1"/>
    <dgm:cxn modelId="{142387F2-F350-437C-8F13-EAB10AB285FC}" type="presParOf" srcId="{7E7074FF-7FE3-4C90-9705-87F4C946C1C9}" destId="{8633FCD8-519C-42F0-8346-76A637E17211}" srcOrd="0" destOrd="0" presId="urn:microsoft.com/office/officeart/2005/8/layout/radial1"/>
    <dgm:cxn modelId="{C679E7EF-5B28-4DB0-A517-0C5C7877EBC9}" type="presParOf" srcId="{68F6352B-D1F8-4572-BB8A-C56015341F59}" destId="{D18BA73A-FC1C-48BA-BE57-8DD034DCD974}" srcOrd="16" destOrd="0" presId="urn:microsoft.com/office/officeart/2005/8/layout/radial1"/>
    <dgm:cxn modelId="{189A3038-C704-4837-8310-AB27C65571E8}" type="presParOf" srcId="{68F6352B-D1F8-4572-BB8A-C56015341F59}" destId="{D1ED178F-93E1-4A01-B927-5F1A5D14AF3D}" srcOrd="17" destOrd="0" presId="urn:microsoft.com/office/officeart/2005/8/layout/radial1"/>
    <dgm:cxn modelId="{745F20F0-1EBE-4796-AFC3-19579FF5FB9B}" type="presParOf" srcId="{D1ED178F-93E1-4A01-B927-5F1A5D14AF3D}" destId="{15110422-E7DD-44C5-BA6D-27DECBC08120}" srcOrd="0" destOrd="0" presId="urn:microsoft.com/office/officeart/2005/8/layout/radial1"/>
    <dgm:cxn modelId="{2885F4A9-DA0B-46B5-A45B-BB91C87C33C6}" type="presParOf" srcId="{68F6352B-D1F8-4572-BB8A-C56015341F59}" destId="{4B9A9DCC-CEEB-4A6C-857A-E17239AF54D4}" srcOrd="18"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C5D16E2-D453-41FE-AA52-9E676A66648A}" type="doc">
      <dgm:prSet loTypeId="urn:microsoft.com/office/officeart/2011/layout/TabList" loCatId="list" qsTypeId="urn:microsoft.com/office/officeart/2005/8/quickstyle/simple1" qsCatId="simple" csTypeId="urn:microsoft.com/office/officeart/2005/8/colors/colorful5" csCatId="colorful" phldr="1"/>
      <dgm:spPr/>
      <dgm:t>
        <a:bodyPr/>
        <a:lstStyle/>
        <a:p>
          <a:endParaRPr lang="en-US"/>
        </a:p>
      </dgm:t>
    </dgm:pt>
    <dgm:pt modelId="{B242053F-86D9-4661-865F-49336015854A}">
      <dgm:prSet phldrT="[Text]" custT="1"/>
      <dgm:spPr>
        <a:solidFill>
          <a:schemeClr val="accent2">
            <a:lumMod val="60000"/>
            <a:lumOff val="40000"/>
          </a:schemeClr>
        </a:solidFill>
      </dgm:spPr>
      <dgm:t>
        <a:bodyPr/>
        <a:lstStyle/>
        <a:p>
          <a:r>
            <a:rPr lang="en-US" sz="1800" b="1" dirty="0">
              <a:solidFill>
                <a:sysClr val="windowText" lastClr="000000"/>
              </a:solidFill>
              <a:latin typeface="+mn-lt"/>
              <a:ea typeface="Cambria" panose="02040503050406030204" pitchFamily="18" charset="0"/>
            </a:rPr>
            <a:t>Greet and Introduce</a:t>
          </a:r>
        </a:p>
      </dgm:t>
    </dgm:pt>
    <dgm:pt modelId="{6482EFA0-4CB3-4CC5-9A7C-E5DE696C1ABB}" type="parTrans" cxnId="{CC54CFD5-12DA-4066-9F20-DEB32656EF53}">
      <dgm:prSet/>
      <dgm:spPr/>
      <dgm:t>
        <a:bodyPr/>
        <a:lstStyle/>
        <a:p>
          <a:endParaRPr lang="en-US" sz="1200">
            <a:solidFill>
              <a:sysClr val="windowText" lastClr="000000"/>
            </a:solidFill>
            <a:latin typeface="+mn-lt"/>
            <a:ea typeface="Cambria" panose="02040503050406030204" pitchFamily="18" charset="0"/>
          </a:endParaRPr>
        </a:p>
      </dgm:t>
    </dgm:pt>
    <dgm:pt modelId="{748D4A53-B4FF-433A-A49B-4CD47ED707FC}" type="sibTrans" cxnId="{CC54CFD5-12DA-4066-9F20-DEB32656EF53}">
      <dgm:prSet/>
      <dgm:spPr/>
      <dgm:t>
        <a:bodyPr/>
        <a:lstStyle/>
        <a:p>
          <a:endParaRPr lang="en-US" sz="1200">
            <a:solidFill>
              <a:sysClr val="windowText" lastClr="000000"/>
            </a:solidFill>
            <a:latin typeface="+mn-lt"/>
            <a:ea typeface="Cambria" panose="02040503050406030204" pitchFamily="18" charset="0"/>
          </a:endParaRPr>
        </a:p>
      </dgm:t>
    </dgm:pt>
    <dgm:pt modelId="{19C62B0D-50BD-4BA6-AA86-9A636C1EC2D1}">
      <dgm:prSet phldrT="[Text]" custT="1"/>
      <dgm:spPr/>
      <dgm:t>
        <a:bodyPr/>
        <a:lstStyle/>
        <a:p>
          <a:r>
            <a:rPr lang="en-US" sz="1800" b="1" i="1" dirty="0">
              <a:solidFill>
                <a:sysClr val="windowText" lastClr="000000"/>
              </a:solidFill>
              <a:latin typeface="+mn-lt"/>
              <a:ea typeface="Cambria" panose="02040503050406030204" pitchFamily="18" charset="0"/>
            </a:rPr>
            <a:t>Build rapport in order to establish an effective relationship</a:t>
          </a:r>
        </a:p>
      </dgm:t>
    </dgm:pt>
    <dgm:pt modelId="{FB46FF87-3B17-49DE-B0D3-E1AAA29133D4}" type="parTrans" cxnId="{BE295C8A-C903-449F-84A2-05D44859DAD3}">
      <dgm:prSet/>
      <dgm:spPr/>
      <dgm:t>
        <a:bodyPr/>
        <a:lstStyle/>
        <a:p>
          <a:endParaRPr lang="en-US" sz="1200">
            <a:solidFill>
              <a:sysClr val="windowText" lastClr="000000"/>
            </a:solidFill>
            <a:latin typeface="+mn-lt"/>
            <a:ea typeface="Cambria" panose="02040503050406030204" pitchFamily="18" charset="0"/>
          </a:endParaRPr>
        </a:p>
      </dgm:t>
    </dgm:pt>
    <dgm:pt modelId="{7E78FA85-783D-41D0-A981-54F761835D94}" type="sibTrans" cxnId="{BE295C8A-C903-449F-84A2-05D44859DAD3}">
      <dgm:prSet/>
      <dgm:spPr/>
      <dgm:t>
        <a:bodyPr/>
        <a:lstStyle/>
        <a:p>
          <a:endParaRPr lang="en-US" sz="1200">
            <a:solidFill>
              <a:sysClr val="windowText" lastClr="000000"/>
            </a:solidFill>
            <a:latin typeface="+mn-lt"/>
            <a:ea typeface="Cambria" panose="02040503050406030204" pitchFamily="18" charset="0"/>
          </a:endParaRPr>
        </a:p>
      </dgm:t>
    </dgm:pt>
    <dgm:pt modelId="{F8DDBFE1-6F9A-445F-9C1A-3BAD809A7187}">
      <dgm:prSet phldrT="[Text]" custT="1"/>
      <dgm:spPr/>
      <dgm:t>
        <a:bodyPr/>
        <a:lstStyle/>
        <a:p>
          <a:r>
            <a:rPr lang="en-US" sz="1600" dirty="0">
              <a:solidFill>
                <a:sysClr val="windowText" lastClr="000000"/>
              </a:solidFill>
              <a:latin typeface="+mn-lt"/>
              <a:ea typeface="Cambria" panose="02040503050406030204" pitchFamily="18" charset="0"/>
            </a:rPr>
            <a:t>Greet the patient and introduce yourself; establish boundaries by describing your role clearly</a:t>
          </a:r>
        </a:p>
      </dgm:t>
    </dgm:pt>
    <dgm:pt modelId="{D4B83293-0370-4ADB-8F23-EDC06B1340BE}" type="parTrans" cxnId="{5534669B-EC3E-426A-ADAB-E469F12EA6B0}">
      <dgm:prSet/>
      <dgm:spPr/>
      <dgm:t>
        <a:bodyPr/>
        <a:lstStyle/>
        <a:p>
          <a:endParaRPr lang="en-US" sz="1200">
            <a:solidFill>
              <a:sysClr val="windowText" lastClr="000000"/>
            </a:solidFill>
            <a:latin typeface="+mn-lt"/>
            <a:ea typeface="Cambria" panose="02040503050406030204" pitchFamily="18" charset="0"/>
          </a:endParaRPr>
        </a:p>
      </dgm:t>
    </dgm:pt>
    <dgm:pt modelId="{3518CD80-377D-4783-BDAF-77E6AD62668A}" type="sibTrans" cxnId="{5534669B-EC3E-426A-ADAB-E469F12EA6B0}">
      <dgm:prSet/>
      <dgm:spPr/>
      <dgm:t>
        <a:bodyPr/>
        <a:lstStyle/>
        <a:p>
          <a:endParaRPr lang="en-US" sz="1200">
            <a:solidFill>
              <a:sysClr val="windowText" lastClr="000000"/>
            </a:solidFill>
            <a:latin typeface="+mn-lt"/>
            <a:ea typeface="Cambria" panose="02040503050406030204" pitchFamily="18" charset="0"/>
          </a:endParaRPr>
        </a:p>
      </dgm:t>
    </dgm:pt>
    <dgm:pt modelId="{F0872D98-4A67-4699-8102-8F5B7F3E46AD}">
      <dgm:prSet phldrT="[Text]" custT="1"/>
      <dgm:spPr>
        <a:solidFill>
          <a:srgbClr val="FFC000"/>
        </a:solidFill>
      </dgm:spPr>
      <dgm:t>
        <a:bodyPr/>
        <a:lstStyle/>
        <a:p>
          <a:r>
            <a:rPr lang="en-US" sz="1800" b="1" dirty="0">
              <a:solidFill>
                <a:sysClr val="windowText" lastClr="000000"/>
              </a:solidFill>
              <a:latin typeface="+mn-lt"/>
              <a:ea typeface="Cambria" panose="02040503050406030204" pitchFamily="18" charset="0"/>
            </a:rPr>
            <a:t>Education</a:t>
          </a:r>
        </a:p>
      </dgm:t>
    </dgm:pt>
    <dgm:pt modelId="{A9208B14-322C-48C6-95DF-98D2B45018A3}" type="parTrans" cxnId="{83849552-09BC-4116-B5AF-99D801B4E9EF}">
      <dgm:prSet/>
      <dgm:spPr/>
      <dgm:t>
        <a:bodyPr/>
        <a:lstStyle/>
        <a:p>
          <a:endParaRPr lang="en-US" sz="1200">
            <a:solidFill>
              <a:sysClr val="windowText" lastClr="000000"/>
            </a:solidFill>
            <a:latin typeface="+mn-lt"/>
            <a:ea typeface="Cambria" panose="02040503050406030204" pitchFamily="18" charset="0"/>
          </a:endParaRPr>
        </a:p>
      </dgm:t>
    </dgm:pt>
    <dgm:pt modelId="{2D1B2DFA-A568-4911-8E9E-8CD76AF971BE}" type="sibTrans" cxnId="{83849552-09BC-4116-B5AF-99D801B4E9EF}">
      <dgm:prSet/>
      <dgm:spPr/>
      <dgm:t>
        <a:bodyPr/>
        <a:lstStyle/>
        <a:p>
          <a:endParaRPr lang="en-US" sz="1200">
            <a:solidFill>
              <a:sysClr val="windowText" lastClr="000000"/>
            </a:solidFill>
            <a:latin typeface="+mn-lt"/>
            <a:ea typeface="Cambria" panose="02040503050406030204" pitchFamily="18" charset="0"/>
          </a:endParaRPr>
        </a:p>
      </dgm:t>
    </dgm:pt>
    <dgm:pt modelId="{F7D5463C-5220-42BC-9CF5-5476A45A511E}">
      <dgm:prSet phldrT="[Text]" custT="1"/>
      <dgm:spPr/>
      <dgm:t>
        <a:bodyPr/>
        <a:lstStyle/>
        <a:p>
          <a:r>
            <a:rPr lang="en-US" sz="1800" b="1" i="1" dirty="0">
              <a:solidFill>
                <a:sysClr val="windowText" lastClr="000000"/>
              </a:solidFill>
              <a:latin typeface="+mn-lt"/>
              <a:ea typeface="Cambria" panose="02040503050406030204" pitchFamily="18" charset="0"/>
            </a:rPr>
            <a:t>Assess and provide correct and updated information</a:t>
          </a:r>
        </a:p>
      </dgm:t>
    </dgm:pt>
    <dgm:pt modelId="{B86776D4-BF9B-4D91-9492-B0892375A4F3}" type="parTrans" cxnId="{651BBF95-92B5-4D50-97FF-12EE0650B07D}">
      <dgm:prSet/>
      <dgm:spPr/>
      <dgm:t>
        <a:bodyPr/>
        <a:lstStyle/>
        <a:p>
          <a:endParaRPr lang="en-US" sz="1200">
            <a:solidFill>
              <a:sysClr val="windowText" lastClr="000000"/>
            </a:solidFill>
            <a:latin typeface="+mn-lt"/>
            <a:ea typeface="Cambria" panose="02040503050406030204" pitchFamily="18" charset="0"/>
          </a:endParaRPr>
        </a:p>
      </dgm:t>
    </dgm:pt>
    <dgm:pt modelId="{6BE92FE7-6362-4D8A-89BC-92A3E0A8412F}" type="sibTrans" cxnId="{651BBF95-92B5-4D50-97FF-12EE0650B07D}">
      <dgm:prSet/>
      <dgm:spPr/>
      <dgm:t>
        <a:bodyPr/>
        <a:lstStyle/>
        <a:p>
          <a:endParaRPr lang="en-US" sz="1200">
            <a:solidFill>
              <a:sysClr val="windowText" lastClr="000000"/>
            </a:solidFill>
            <a:latin typeface="+mn-lt"/>
            <a:ea typeface="Cambria" panose="02040503050406030204" pitchFamily="18" charset="0"/>
          </a:endParaRPr>
        </a:p>
      </dgm:t>
    </dgm:pt>
    <dgm:pt modelId="{60AB0CD2-B6D6-47D2-B9B7-C1656D845557}">
      <dgm:prSet phldrT="[Text]" custT="1"/>
      <dgm:spPr/>
      <dgm:t>
        <a:bodyPr/>
        <a:lstStyle/>
        <a:p>
          <a:r>
            <a:rPr lang="en-US" sz="1600" dirty="0">
              <a:solidFill>
                <a:sysClr val="windowText" lastClr="000000"/>
              </a:solidFill>
              <a:latin typeface="+mn-lt"/>
              <a:ea typeface="Cambria" panose="02040503050406030204" pitchFamily="18" charset="0"/>
            </a:rPr>
            <a:t>Provide basic information on TB and discuss about symptoms of TB</a:t>
          </a:r>
        </a:p>
      </dgm:t>
    </dgm:pt>
    <dgm:pt modelId="{5026DB46-9513-436E-8B9A-4F943C7CD8BC}" type="parTrans" cxnId="{81A2DD55-37A1-4193-9C35-F951DE206714}">
      <dgm:prSet/>
      <dgm:spPr/>
      <dgm:t>
        <a:bodyPr/>
        <a:lstStyle/>
        <a:p>
          <a:endParaRPr lang="en-US" sz="1200">
            <a:solidFill>
              <a:sysClr val="windowText" lastClr="000000"/>
            </a:solidFill>
            <a:latin typeface="+mn-lt"/>
            <a:ea typeface="Cambria" panose="02040503050406030204" pitchFamily="18" charset="0"/>
          </a:endParaRPr>
        </a:p>
      </dgm:t>
    </dgm:pt>
    <dgm:pt modelId="{242510D4-C8E7-4ABB-865C-EC2F3855A764}" type="sibTrans" cxnId="{81A2DD55-37A1-4193-9C35-F951DE206714}">
      <dgm:prSet/>
      <dgm:spPr/>
      <dgm:t>
        <a:bodyPr/>
        <a:lstStyle/>
        <a:p>
          <a:endParaRPr lang="en-US" sz="1200">
            <a:solidFill>
              <a:sysClr val="windowText" lastClr="000000"/>
            </a:solidFill>
            <a:latin typeface="+mn-lt"/>
            <a:ea typeface="Cambria" panose="02040503050406030204" pitchFamily="18" charset="0"/>
          </a:endParaRPr>
        </a:p>
      </dgm:t>
    </dgm:pt>
    <dgm:pt modelId="{92CC296B-88A7-469C-BCCD-B0F93BF5380F}">
      <dgm:prSet phldrT="[Text]" custT="1"/>
      <dgm:spPr>
        <a:solidFill>
          <a:srgbClr val="92D050"/>
        </a:solidFill>
      </dgm:spPr>
      <dgm:t>
        <a:bodyPr/>
        <a:lstStyle/>
        <a:p>
          <a:r>
            <a:rPr lang="en-US" sz="1800" b="1" dirty="0">
              <a:solidFill>
                <a:sysClr val="windowText" lastClr="000000"/>
              </a:solidFill>
              <a:latin typeface="+mn-lt"/>
              <a:ea typeface="Cambria" panose="02040503050406030204" pitchFamily="18" charset="0"/>
            </a:rPr>
            <a:t>Cough hygiene</a:t>
          </a:r>
        </a:p>
      </dgm:t>
    </dgm:pt>
    <dgm:pt modelId="{4C962AAF-449D-4F9A-B74E-7F9D1AD4AA6E}" type="parTrans" cxnId="{0A3FDA47-8390-418E-A50B-9D821CEBEA80}">
      <dgm:prSet/>
      <dgm:spPr/>
      <dgm:t>
        <a:bodyPr/>
        <a:lstStyle/>
        <a:p>
          <a:endParaRPr lang="en-US" sz="1200">
            <a:solidFill>
              <a:sysClr val="windowText" lastClr="000000"/>
            </a:solidFill>
            <a:latin typeface="+mn-lt"/>
            <a:ea typeface="Cambria" panose="02040503050406030204" pitchFamily="18" charset="0"/>
          </a:endParaRPr>
        </a:p>
      </dgm:t>
    </dgm:pt>
    <dgm:pt modelId="{73EF872C-2D10-471E-AE67-156487AA3E9D}" type="sibTrans" cxnId="{0A3FDA47-8390-418E-A50B-9D821CEBEA80}">
      <dgm:prSet/>
      <dgm:spPr/>
      <dgm:t>
        <a:bodyPr/>
        <a:lstStyle/>
        <a:p>
          <a:endParaRPr lang="en-US" sz="1200">
            <a:solidFill>
              <a:sysClr val="windowText" lastClr="000000"/>
            </a:solidFill>
            <a:latin typeface="+mn-lt"/>
            <a:ea typeface="Cambria" panose="02040503050406030204" pitchFamily="18" charset="0"/>
          </a:endParaRPr>
        </a:p>
      </dgm:t>
    </dgm:pt>
    <dgm:pt modelId="{A3285A3C-7193-4CA9-8C17-5A564430192C}">
      <dgm:prSet phldrT="[Text]" custT="1"/>
      <dgm:spPr/>
      <dgm:t>
        <a:bodyPr/>
        <a:lstStyle/>
        <a:p>
          <a:r>
            <a:rPr lang="en-US" sz="1800" b="1" i="1" dirty="0">
              <a:solidFill>
                <a:sysClr val="windowText" lastClr="000000"/>
              </a:solidFill>
              <a:latin typeface="+mn-lt"/>
              <a:ea typeface="Cambria" panose="02040503050406030204" pitchFamily="18" charset="0"/>
            </a:rPr>
            <a:t>Cough hygiene and AIC at home is very important</a:t>
          </a:r>
        </a:p>
      </dgm:t>
    </dgm:pt>
    <dgm:pt modelId="{370FEF60-A947-4747-B629-14DBF08F1BA7}" type="parTrans" cxnId="{9E2491B8-8835-47AE-99B3-DFC3777CEC65}">
      <dgm:prSet/>
      <dgm:spPr/>
      <dgm:t>
        <a:bodyPr/>
        <a:lstStyle/>
        <a:p>
          <a:endParaRPr lang="en-US" sz="1200">
            <a:solidFill>
              <a:sysClr val="windowText" lastClr="000000"/>
            </a:solidFill>
            <a:latin typeface="+mn-lt"/>
            <a:ea typeface="Cambria" panose="02040503050406030204" pitchFamily="18" charset="0"/>
          </a:endParaRPr>
        </a:p>
      </dgm:t>
    </dgm:pt>
    <dgm:pt modelId="{E2D688B3-8CB8-4384-8D34-B1D76F33306D}" type="sibTrans" cxnId="{9E2491B8-8835-47AE-99B3-DFC3777CEC65}">
      <dgm:prSet/>
      <dgm:spPr/>
      <dgm:t>
        <a:bodyPr/>
        <a:lstStyle/>
        <a:p>
          <a:endParaRPr lang="en-US" sz="1200">
            <a:solidFill>
              <a:sysClr val="windowText" lastClr="000000"/>
            </a:solidFill>
            <a:latin typeface="+mn-lt"/>
            <a:ea typeface="Cambria" panose="02040503050406030204" pitchFamily="18" charset="0"/>
          </a:endParaRPr>
        </a:p>
      </dgm:t>
    </dgm:pt>
    <dgm:pt modelId="{EA2BE647-C197-4D6F-93FB-9FB82623BE76}">
      <dgm:prSet phldrT="[Text]" custT="1"/>
      <dgm:spPr/>
      <dgm:t>
        <a:bodyPr/>
        <a:lstStyle/>
        <a:p>
          <a:r>
            <a:rPr lang="en-US" sz="1600" dirty="0">
              <a:solidFill>
                <a:sysClr val="windowText" lastClr="000000"/>
              </a:solidFill>
              <a:latin typeface="+mn-lt"/>
              <a:ea typeface="Cambria" panose="02040503050406030204" pitchFamily="18" charset="0"/>
            </a:rPr>
            <a:t>Discuss about contagious nature of TB</a:t>
          </a:r>
        </a:p>
      </dgm:t>
    </dgm:pt>
    <dgm:pt modelId="{7A5B3C4C-B457-4670-B54D-51AD7AE7CC41}" type="parTrans" cxnId="{5CD62FC2-1A7D-4FAF-A8ED-81FD2A43E57F}">
      <dgm:prSet/>
      <dgm:spPr/>
      <dgm:t>
        <a:bodyPr/>
        <a:lstStyle/>
        <a:p>
          <a:endParaRPr lang="en-US" sz="1200">
            <a:solidFill>
              <a:sysClr val="windowText" lastClr="000000"/>
            </a:solidFill>
            <a:latin typeface="+mn-lt"/>
            <a:ea typeface="Cambria" panose="02040503050406030204" pitchFamily="18" charset="0"/>
          </a:endParaRPr>
        </a:p>
      </dgm:t>
    </dgm:pt>
    <dgm:pt modelId="{2815294B-E7D1-4D5D-BDF3-E2124948165B}" type="sibTrans" cxnId="{5CD62FC2-1A7D-4FAF-A8ED-81FD2A43E57F}">
      <dgm:prSet/>
      <dgm:spPr/>
      <dgm:t>
        <a:bodyPr/>
        <a:lstStyle/>
        <a:p>
          <a:endParaRPr lang="en-US" sz="1200">
            <a:solidFill>
              <a:sysClr val="windowText" lastClr="000000"/>
            </a:solidFill>
            <a:latin typeface="+mn-lt"/>
            <a:ea typeface="Cambria" panose="02040503050406030204" pitchFamily="18" charset="0"/>
          </a:endParaRPr>
        </a:p>
      </dgm:t>
    </dgm:pt>
    <dgm:pt modelId="{0721AC18-3457-40EC-B50F-76EDDD17BA83}">
      <dgm:prSet phldrT="[Text]" custT="1"/>
      <dgm:spPr/>
      <dgm:t>
        <a:bodyPr/>
        <a:lstStyle/>
        <a:p>
          <a:r>
            <a:rPr lang="en-US" sz="1600" dirty="0">
              <a:solidFill>
                <a:sysClr val="windowText" lastClr="000000"/>
              </a:solidFill>
              <a:latin typeface="+mn-lt"/>
              <a:ea typeface="Cambria" panose="02040503050406030204" pitchFamily="18" charset="0"/>
            </a:rPr>
            <a:t>Collect basic demographic details </a:t>
          </a:r>
        </a:p>
      </dgm:t>
    </dgm:pt>
    <dgm:pt modelId="{36045A53-EB9D-4280-A041-C19781028B24}" type="parTrans" cxnId="{86428906-5F60-4FC4-B28A-5E5E6A4BC124}">
      <dgm:prSet/>
      <dgm:spPr/>
      <dgm:t>
        <a:bodyPr/>
        <a:lstStyle/>
        <a:p>
          <a:endParaRPr lang="en-US">
            <a:solidFill>
              <a:sysClr val="windowText" lastClr="000000"/>
            </a:solidFill>
            <a:latin typeface="+mn-lt"/>
          </a:endParaRPr>
        </a:p>
      </dgm:t>
    </dgm:pt>
    <dgm:pt modelId="{EA539DB9-70D3-48EC-872E-3A6E2BC13451}" type="sibTrans" cxnId="{86428906-5F60-4FC4-B28A-5E5E6A4BC124}">
      <dgm:prSet/>
      <dgm:spPr/>
      <dgm:t>
        <a:bodyPr/>
        <a:lstStyle/>
        <a:p>
          <a:endParaRPr lang="en-US">
            <a:solidFill>
              <a:sysClr val="windowText" lastClr="000000"/>
            </a:solidFill>
            <a:latin typeface="+mn-lt"/>
          </a:endParaRPr>
        </a:p>
      </dgm:t>
    </dgm:pt>
    <dgm:pt modelId="{FAA40D82-8483-486A-AD33-A0BBEAC63214}">
      <dgm:prSet phldrT="[Text]" custT="1"/>
      <dgm:spPr/>
      <dgm:t>
        <a:bodyPr/>
        <a:lstStyle/>
        <a:p>
          <a:r>
            <a:rPr lang="en-US" sz="1600" dirty="0">
              <a:solidFill>
                <a:sysClr val="windowText" lastClr="000000"/>
              </a:solidFill>
              <a:latin typeface="+mn-lt"/>
              <a:ea typeface="Cambria" panose="02040503050406030204" pitchFamily="18" charset="0"/>
            </a:rPr>
            <a:t>Differentiate between DS-TB and DR-TB</a:t>
          </a:r>
        </a:p>
      </dgm:t>
    </dgm:pt>
    <dgm:pt modelId="{24588119-4900-4F9E-A6E0-244864FF0E71}" type="parTrans" cxnId="{FF349B99-57E0-47EB-A016-6A7D7C7B7A07}">
      <dgm:prSet/>
      <dgm:spPr/>
      <dgm:t>
        <a:bodyPr/>
        <a:lstStyle/>
        <a:p>
          <a:endParaRPr lang="en-US">
            <a:solidFill>
              <a:sysClr val="windowText" lastClr="000000"/>
            </a:solidFill>
            <a:latin typeface="+mn-lt"/>
          </a:endParaRPr>
        </a:p>
      </dgm:t>
    </dgm:pt>
    <dgm:pt modelId="{CDF83FDF-61AA-42FC-80A7-B2209382D664}" type="sibTrans" cxnId="{FF349B99-57E0-47EB-A016-6A7D7C7B7A07}">
      <dgm:prSet/>
      <dgm:spPr/>
      <dgm:t>
        <a:bodyPr/>
        <a:lstStyle/>
        <a:p>
          <a:endParaRPr lang="en-US">
            <a:solidFill>
              <a:sysClr val="windowText" lastClr="000000"/>
            </a:solidFill>
            <a:latin typeface="+mn-lt"/>
          </a:endParaRPr>
        </a:p>
      </dgm:t>
    </dgm:pt>
    <dgm:pt modelId="{89AC663D-E788-4681-843A-7ADE41AD0C04}">
      <dgm:prSet phldrT="[Text]" custT="1"/>
      <dgm:spPr/>
      <dgm:t>
        <a:bodyPr/>
        <a:lstStyle/>
        <a:p>
          <a:r>
            <a:rPr lang="en-US" sz="1600" dirty="0">
              <a:solidFill>
                <a:sysClr val="windowText" lastClr="000000"/>
              </a:solidFill>
              <a:latin typeface="+mn-lt"/>
              <a:ea typeface="Cambria" panose="02040503050406030204" pitchFamily="18" charset="0"/>
            </a:rPr>
            <a:t>Explain about DR-TB diagnosis</a:t>
          </a:r>
        </a:p>
      </dgm:t>
    </dgm:pt>
    <dgm:pt modelId="{387D80A2-5A9C-4CA0-9304-0C9785CCDCA8}" type="parTrans" cxnId="{5B8150D6-BA96-4538-A3E3-5A6777EEDA10}">
      <dgm:prSet/>
      <dgm:spPr/>
      <dgm:t>
        <a:bodyPr/>
        <a:lstStyle/>
        <a:p>
          <a:endParaRPr lang="en-US">
            <a:solidFill>
              <a:sysClr val="windowText" lastClr="000000"/>
            </a:solidFill>
            <a:latin typeface="+mn-lt"/>
          </a:endParaRPr>
        </a:p>
      </dgm:t>
    </dgm:pt>
    <dgm:pt modelId="{4A76D4F6-0900-461F-92B9-E7BD6AE856F3}" type="sibTrans" cxnId="{5B8150D6-BA96-4538-A3E3-5A6777EEDA10}">
      <dgm:prSet/>
      <dgm:spPr/>
      <dgm:t>
        <a:bodyPr/>
        <a:lstStyle/>
        <a:p>
          <a:endParaRPr lang="en-US">
            <a:solidFill>
              <a:sysClr val="windowText" lastClr="000000"/>
            </a:solidFill>
            <a:latin typeface="+mn-lt"/>
          </a:endParaRPr>
        </a:p>
      </dgm:t>
    </dgm:pt>
    <dgm:pt modelId="{78D71B96-D2A3-487B-84EA-9CADEAF79C7C}">
      <dgm:prSet phldrT="[Text]" custT="1"/>
      <dgm:spPr/>
      <dgm:t>
        <a:bodyPr/>
        <a:lstStyle/>
        <a:p>
          <a:r>
            <a:rPr lang="en-US" sz="1600" dirty="0">
              <a:solidFill>
                <a:sysClr val="windowText" lastClr="000000"/>
              </a:solidFill>
              <a:latin typeface="+mn-lt"/>
              <a:ea typeface="Cambria" panose="02040503050406030204" pitchFamily="18" charset="0"/>
            </a:rPr>
            <a:t>Explain about DR-TB treatment regimen, duration, side effect and adherence</a:t>
          </a:r>
        </a:p>
      </dgm:t>
    </dgm:pt>
    <dgm:pt modelId="{D380F6D9-FC9B-49A8-9117-3473F24AF93A}" type="parTrans" cxnId="{6D44684A-C4E8-4A30-B48B-C405014D5830}">
      <dgm:prSet/>
      <dgm:spPr/>
      <dgm:t>
        <a:bodyPr/>
        <a:lstStyle/>
        <a:p>
          <a:endParaRPr lang="en-US">
            <a:solidFill>
              <a:sysClr val="windowText" lastClr="000000"/>
            </a:solidFill>
            <a:latin typeface="+mn-lt"/>
          </a:endParaRPr>
        </a:p>
      </dgm:t>
    </dgm:pt>
    <dgm:pt modelId="{CA199963-3F54-401B-A246-4F5B81310A55}" type="sibTrans" cxnId="{6D44684A-C4E8-4A30-B48B-C405014D5830}">
      <dgm:prSet/>
      <dgm:spPr/>
      <dgm:t>
        <a:bodyPr/>
        <a:lstStyle/>
        <a:p>
          <a:endParaRPr lang="en-US">
            <a:solidFill>
              <a:sysClr val="windowText" lastClr="000000"/>
            </a:solidFill>
            <a:latin typeface="+mn-lt"/>
          </a:endParaRPr>
        </a:p>
      </dgm:t>
    </dgm:pt>
    <dgm:pt modelId="{116ADA16-D058-40BC-B10F-B42FD3B61DCB}">
      <dgm:prSet phldrT="[Text]" custT="1"/>
      <dgm:spPr/>
      <dgm:t>
        <a:bodyPr/>
        <a:lstStyle/>
        <a:p>
          <a:r>
            <a:rPr lang="en-US" sz="1600" dirty="0">
              <a:solidFill>
                <a:sysClr val="windowText" lastClr="000000"/>
              </a:solidFill>
              <a:latin typeface="+mn-lt"/>
              <a:ea typeface="Cambria" panose="02040503050406030204" pitchFamily="18" charset="0"/>
            </a:rPr>
            <a:t>Assess and arrange support system available for adherence</a:t>
          </a:r>
        </a:p>
      </dgm:t>
    </dgm:pt>
    <dgm:pt modelId="{1C83A482-4181-4802-90FA-B7848B381C8E}" type="parTrans" cxnId="{C826E4DC-E60E-4BF4-ACBC-4BE24D8B4C59}">
      <dgm:prSet/>
      <dgm:spPr/>
      <dgm:t>
        <a:bodyPr/>
        <a:lstStyle/>
        <a:p>
          <a:endParaRPr lang="en-US">
            <a:solidFill>
              <a:sysClr val="windowText" lastClr="000000"/>
            </a:solidFill>
            <a:latin typeface="+mn-lt"/>
          </a:endParaRPr>
        </a:p>
      </dgm:t>
    </dgm:pt>
    <dgm:pt modelId="{E7DE87EB-2C9E-4117-9FE6-28598939428A}" type="sibTrans" cxnId="{C826E4DC-E60E-4BF4-ACBC-4BE24D8B4C59}">
      <dgm:prSet/>
      <dgm:spPr/>
      <dgm:t>
        <a:bodyPr/>
        <a:lstStyle/>
        <a:p>
          <a:endParaRPr lang="en-US">
            <a:solidFill>
              <a:sysClr val="windowText" lastClr="000000"/>
            </a:solidFill>
            <a:latin typeface="+mn-lt"/>
          </a:endParaRPr>
        </a:p>
      </dgm:t>
    </dgm:pt>
    <dgm:pt modelId="{5C75859D-7B3A-4392-A04C-2D2CF8DC71CC}">
      <dgm:prSet phldrT="[Text]" custT="1"/>
      <dgm:spPr/>
      <dgm:t>
        <a:bodyPr/>
        <a:lstStyle/>
        <a:p>
          <a:r>
            <a:rPr lang="en-US" sz="1600" dirty="0">
              <a:solidFill>
                <a:sysClr val="windowText" lastClr="000000"/>
              </a:solidFill>
              <a:latin typeface="+mn-lt"/>
              <a:ea typeface="Cambria" panose="02040503050406030204" pitchFamily="18" charset="0"/>
            </a:rPr>
            <a:t>Correct cough hygiene and safe disposal of sputum</a:t>
          </a:r>
        </a:p>
      </dgm:t>
    </dgm:pt>
    <dgm:pt modelId="{0C746F02-2377-41AD-AE81-6C5842CF2D4F}" type="parTrans" cxnId="{DB1BC563-FF31-44E6-ABC7-F1453A2838D3}">
      <dgm:prSet/>
      <dgm:spPr/>
      <dgm:t>
        <a:bodyPr/>
        <a:lstStyle/>
        <a:p>
          <a:endParaRPr lang="en-US">
            <a:solidFill>
              <a:sysClr val="windowText" lastClr="000000"/>
            </a:solidFill>
            <a:latin typeface="+mn-lt"/>
          </a:endParaRPr>
        </a:p>
      </dgm:t>
    </dgm:pt>
    <dgm:pt modelId="{40C42F0D-FA6A-4CA2-B224-0774BBC866B7}" type="sibTrans" cxnId="{DB1BC563-FF31-44E6-ABC7-F1453A2838D3}">
      <dgm:prSet/>
      <dgm:spPr/>
      <dgm:t>
        <a:bodyPr/>
        <a:lstStyle/>
        <a:p>
          <a:endParaRPr lang="en-US">
            <a:solidFill>
              <a:sysClr val="windowText" lastClr="000000"/>
            </a:solidFill>
            <a:latin typeface="+mn-lt"/>
          </a:endParaRPr>
        </a:p>
      </dgm:t>
    </dgm:pt>
    <dgm:pt modelId="{0AF33A8D-91BE-45B5-B947-D0E9D1DE2661}">
      <dgm:prSet phldrT="[Text]" custT="1"/>
      <dgm:spPr/>
      <dgm:t>
        <a:bodyPr/>
        <a:lstStyle/>
        <a:p>
          <a:r>
            <a:rPr lang="en-US" sz="1600" dirty="0">
              <a:solidFill>
                <a:sysClr val="windowText" lastClr="000000"/>
              </a:solidFill>
              <a:latin typeface="+mn-lt"/>
              <a:ea typeface="Cambria" panose="02040503050406030204" pitchFamily="18" charset="0"/>
            </a:rPr>
            <a:t>Use of mask / handkerchief</a:t>
          </a:r>
        </a:p>
      </dgm:t>
    </dgm:pt>
    <dgm:pt modelId="{E9BF6306-B2C6-402A-9AF6-A939996F75C3}" type="parTrans" cxnId="{9EF99EFC-8609-49B5-82B6-E67255614C42}">
      <dgm:prSet/>
      <dgm:spPr/>
      <dgm:t>
        <a:bodyPr/>
        <a:lstStyle/>
        <a:p>
          <a:endParaRPr lang="en-US">
            <a:solidFill>
              <a:sysClr val="windowText" lastClr="000000"/>
            </a:solidFill>
            <a:latin typeface="+mn-lt"/>
          </a:endParaRPr>
        </a:p>
      </dgm:t>
    </dgm:pt>
    <dgm:pt modelId="{DD708E74-E8DA-44C6-BD04-D055B5E135CA}" type="sibTrans" cxnId="{9EF99EFC-8609-49B5-82B6-E67255614C42}">
      <dgm:prSet/>
      <dgm:spPr/>
      <dgm:t>
        <a:bodyPr/>
        <a:lstStyle/>
        <a:p>
          <a:endParaRPr lang="en-US">
            <a:solidFill>
              <a:sysClr val="windowText" lastClr="000000"/>
            </a:solidFill>
            <a:latin typeface="+mn-lt"/>
          </a:endParaRPr>
        </a:p>
      </dgm:t>
    </dgm:pt>
    <dgm:pt modelId="{2DD47F82-3DFD-4044-B1D4-D61545181D3F}">
      <dgm:prSet phldrT="[Text]" custT="1"/>
      <dgm:spPr/>
      <dgm:t>
        <a:bodyPr/>
        <a:lstStyle/>
        <a:p>
          <a:r>
            <a:rPr lang="en-US" sz="1600" dirty="0">
              <a:solidFill>
                <a:sysClr val="windowText" lastClr="000000"/>
              </a:solidFill>
              <a:latin typeface="+mn-lt"/>
              <a:ea typeface="Cambria" panose="02040503050406030204" pitchFamily="18" charset="0"/>
            </a:rPr>
            <a:t>Wet mopping is advisable</a:t>
          </a:r>
        </a:p>
      </dgm:t>
    </dgm:pt>
    <dgm:pt modelId="{22942372-2D58-4620-9C2C-5F72E37E719E}" type="parTrans" cxnId="{7EEBCE9A-8121-4E24-98CD-ABE98AB1DF1E}">
      <dgm:prSet/>
      <dgm:spPr/>
      <dgm:t>
        <a:bodyPr/>
        <a:lstStyle/>
        <a:p>
          <a:endParaRPr lang="en-US">
            <a:solidFill>
              <a:sysClr val="windowText" lastClr="000000"/>
            </a:solidFill>
            <a:latin typeface="+mn-lt"/>
          </a:endParaRPr>
        </a:p>
      </dgm:t>
    </dgm:pt>
    <dgm:pt modelId="{AAE782D8-5D80-4726-B5B6-74BE0CB52547}" type="sibTrans" cxnId="{7EEBCE9A-8121-4E24-98CD-ABE98AB1DF1E}">
      <dgm:prSet/>
      <dgm:spPr/>
      <dgm:t>
        <a:bodyPr/>
        <a:lstStyle/>
        <a:p>
          <a:endParaRPr lang="en-US">
            <a:solidFill>
              <a:sysClr val="windowText" lastClr="000000"/>
            </a:solidFill>
            <a:latin typeface="+mn-lt"/>
          </a:endParaRPr>
        </a:p>
      </dgm:t>
    </dgm:pt>
    <dgm:pt modelId="{F3B7975C-A4AD-4190-A733-332897811DC7}">
      <dgm:prSet phldrT="[Text]" custT="1"/>
      <dgm:spPr/>
      <dgm:t>
        <a:bodyPr/>
        <a:lstStyle/>
        <a:p>
          <a:r>
            <a:rPr lang="en-US" sz="1600" dirty="0">
              <a:solidFill>
                <a:sysClr val="windowText" lastClr="000000"/>
              </a:solidFill>
              <a:latin typeface="+mn-lt"/>
              <a:ea typeface="Cambria" panose="02040503050406030204" pitchFamily="18" charset="0"/>
            </a:rPr>
            <a:t>Stigma and discrimination</a:t>
          </a:r>
        </a:p>
      </dgm:t>
    </dgm:pt>
    <dgm:pt modelId="{7D056292-C95B-45F6-BB2A-CE8BF830583E}" type="parTrans" cxnId="{19F5BBAF-80E3-4C93-87E1-0035AD2E51D2}">
      <dgm:prSet/>
      <dgm:spPr/>
      <dgm:t>
        <a:bodyPr/>
        <a:lstStyle/>
        <a:p>
          <a:endParaRPr lang="en-US">
            <a:solidFill>
              <a:sysClr val="windowText" lastClr="000000"/>
            </a:solidFill>
            <a:latin typeface="+mn-lt"/>
          </a:endParaRPr>
        </a:p>
      </dgm:t>
    </dgm:pt>
    <dgm:pt modelId="{BA48E036-EC56-4908-BF5D-117C6BBB8283}" type="sibTrans" cxnId="{19F5BBAF-80E3-4C93-87E1-0035AD2E51D2}">
      <dgm:prSet/>
      <dgm:spPr/>
      <dgm:t>
        <a:bodyPr/>
        <a:lstStyle/>
        <a:p>
          <a:endParaRPr lang="en-US">
            <a:solidFill>
              <a:sysClr val="windowText" lastClr="000000"/>
            </a:solidFill>
            <a:latin typeface="+mn-lt"/>
          </a:endParaRPr>
        </a:p>
      </dgm:t>
    </dgm:pt>
    <dgm:pt modelId="{C73270F5-D632-4016-B7C1-BE43F3ED243D}">
      <dgm:prSet phldrT="[Text]" custT="1"/>
      <dgm:spPr/>
      <dgm:t>
        <a:bodyPr/>
        <a:lstStyle/>
        <a:p>
          <a:r>
            <a:rPr lang="en-US" sz="1600" dirty="0">
              <a:solidFill>
                <a:sysClr val="windowText" lastClr="000000"/>
              </a:solidFill>
              <a:latin typeface="+mn-lt"/>
              <a:ea typeface="Cambria" panose="02040503050406030204" pitchFamily="18" charset="0"/>
            </a:rPr>
            <a:t>Free diagnosis and free treatment under NTEP </a:t>
          </a:r>
        </a:p>
      </dgm:t>
    </dgm:pt>
    <dgm:pt modelId="{68579351-617A-477A-B78B-CA80696FCAB5}" type="parTrans" cxnId="{FD4EA991-81B6-4A2C-A2F9-3441DB77304D}">
      <dgm:prSet/>
      <dgm:spPr/>
      <dgm:t>
        <a:bodyPr/>
        <a:lstStyle/>
        <a:p>
          <a:endParaRPr lang="en-US">
            <a:solidFill>
              <a:sysClr val="windowText" lastClr="000000"/>
            </a:solidFill>
            <a:latin typeface="+mn-lt"/>
          </a:endParaRPr>
        </a:p>
      </dgm:t>
    </dgm:pt>
    <dgm:pt modelId="{036C5F92-97FA-45B2-A9CC-41C348537446}" type="sibTrans" cxnId="{FD4EA991-81B6-4A2C-A2F9-3441DB77304D}">
      <dgm:prSet/>
      <dgm:spPr/>
      <dgm:t>
        <a:bodyPr/>
        <a:lstStyle/>
        <a:p>
          <a:endParaRPr lang="en-US">
            <a:solidFill>
              <a:sysClr val="windowText" lastClr="000000"/>
            </a:solidFill>
            <a:latin typeface="+mn-lt"/>
          </a:endParaRPr>
        </a:p>
      </dgm:t>
    </dgm:pt>
    <dgm:pt modelId="{C4E56F72-24BB-437A-AEFD-6B33829F661A}">
      <dgm:prSet phldrT="[Text]" custT="1"/>
      <dgm:spPr/>
      <dgm:t>
        <a:bodyPr/>
        <a:lstStyle/>
        <a:p>
          <a:r>
            <a:rPr lang="en-US" sz="1600" dirty="0">
              <a:solidFill>
                <a:sysClr val="windowText" lastClr="000000"/>
              </a:solidFill>
              <a:latin typeface="+mn-lt"/>
              <a:ea typeface="Cambria" panose="02040503050406030204" pitchFamily="18" charset="0"/>
            </a:rPr>
            <a:t>Assure that all the information shared or discussed will be kept confidential</a:t>
          </a:r>
        </a:p>
      </dgm:t>
    </dgm:pt>
    <dgm:pt modelId="{3DE4E31E-B804-4798-AEEB-7FAC536D91B8}" type="sibTrans" cxnId="{82613DD1-B417-4647-8EB3-AF1392772059}">
      <dgm:prSet/>
      <dgm:spPr/>
      <dgm:t>
        <a:bodyPr/>
        <a:lstStyle/>
        <a:p>
          <a:endParaRPr lang="en-US">
            <a:solidFill>
              <a:sysClr val="windowText" lastClr="000000"/>
            </a:solidFill>
            <a:latin typeface="+mn-lt"/>
          </a:endParaRPr>
        </a:p>
      </dgm:t>
    </dgm:pt>
    <dgm:pt modelId="{038C12F4-64FD-4C86-9AFE-BCF567F154CC}" type="parTrans" cxnId="{82613DD1-B417-4647-8EB3-AF1392772059}">
      <dgm:prSet/>
      <dgm:spPr/>
      <dgm:t>
        <a:bodyPr/>
        <a:lstStyle/>
        <a:p>
          <a:endParaRPr lang="en-US">
            <a:solidFill>
              <a:sysClr val="windowText" lastClr="000000"/>
            </a:solidFill>
            <a:latin typeface="+mn-lt"/>
          </a:endParaRPr>
        </a:p>
      </dgm:t>
    </dgm:pt>
    <dgm:pt modelId="{71BFE6CA-CE01-4291-B7D6-461C7F748319}" type="pres">
      <dgm:prSet presAssocID="{AC5D16E2-D453-41FE-AA52-9E676A66648A}" presName="Name0" presStyleCnt="0">
        <dgm:presLayoutVars>
          <dgm:chMax/>
          <dgm:chPref val="3"/>
          <dgm:dir/>
          <dgm:animOne val="branch"/>
          <dgm:animLvl val="lvl"/>
        </dgm:presLayoutVars>
      </dgm:prSet>
      <dgm:spPr/>
    </dgm:pt>
    <dgm:pt modelId="{15EAEF68-0F87-457B-AE53-050FB091F059}" type="pres">
      <dgm:prSet presAssocID="{B242053F-86D9-4661-865F-49336015854A}" presName="composite" presStyleCnt="0"/>
      <dgm:spPr/>
    </dgm:pt>
    <dgm:pt modelId="{EEA6C9D4-E6C9-4529-BE5E-81F2BC3B0C36}" type="pres">
      <dgm:prSet presAssocID="{B242053F-86D9-4661-865F-49336015854A}" presName="FirstChild" presStyleLbl="revTx" presStyleIdx="0" presStyleCnt="6">
        <dgm:presLayoutVars>
          <dgm:chMax val="0"/>
          <dgm:chPref val="0"/>
          <dgm:bulletEnabled val="1"/>
        </dgm:presLayoutVars>
      </dgm:prSet>
      <dgm:spPr/>
    </dgm:pt>
    <dgm:pt modelId="{7CDA2F6A-3353-4C7A-96DD-FD93BA376A92}" type="pres">
      <dgm:prSet presAssocID="{B242053F-86D9-4661-865F-49336015854A}" presName="Parent" presStyleLbl="alignNode1" presStyleIdx="0" presStyleCnt="3">
        <dgm:presLayoutVars>
          <dgm:chMax val="3"/>
          <dgm:chPref val="3"/>
          <dgm:bulletEnabled val="1"/>
        </dgm:presLayoutVars>
      </dgm:prSet>
      <dgm:spPr/>
    </dgm:pt>
    <dgm:pt modelId="{719F48D2-39E6-4693-ADFE-EB6225B418C3}" type="pres">
      <dgm:prSet presAssocID="{B242053F-86D9-4661-865F-49336015854A}" presName="Accent" presStyleLbl="parChTrans1D1" presStyleIdx="0" presStyleCnt="3"/>
      <dgm:spPr/>
    </dgm:pt>
    <dgm:pt modelId="{9047BBEC-9DD2-44E0-A198-B4C8632035F3}" type="pres">
      <dgm:prSet presAssocID="{B242053F-86D9-4661-865F-49336015854A}" presName="Child" presStyleLbl="revTx" presStyleIdx="1" presStyleCnt="6" custScaleX="100000" custScaleY="89904">
        <dgm:presLayoutVars>
          <dgm:chMax val="0"/>
          <dgm:chPref val="0"/>
          <dgm:bulletEnabled val="1"/>
        </dgm:presLayoutVars>
      </dgm:prSet>
      <dgm:spPr/>
    </dgm:pt>
    <dgm:pt modelId="{C6BD3006-527A-4F35-86C8-C2659C3F5640}" type="pres">
      <dgm:prSet presAssocID="{748D4A53-B4FF-433A-A49B-4CD47ED707FC}" presName="sibTrans" presStyleCnt="0"/>
      <dgm:spPr/>
    </dgm:pt>
    <dgm:pt modelId="{E072AC2B-8030-4798-A31C-FC4154560638}" type="pres">
      <dgm:prSet presAssocID="{F0872D98-4A67-4699-8102-8F5B7F3E46AD}" presName="composite" presStyleCnt="0"/>
      <dgm:spPr/>
    </dgm:pt>
    <dgm:pt modelId="{D5531C5B-A398-40C5-840F-75F82C883FF4}" type="pres">
      <dgm:prSet presAssocID="{F0872D98-4A67-4699-8102-8F5B7F3E46AD}" presName="FirstChild" presStyleLbl="revTx" presStyleIdx="2" presStyleCnt="6">
        <dgm:presLayoutVars>
          <dgm:chMax val="0"/>
          <dgm:chPref val="0"/>
          <dgm:bulletEnabled val="1"/>
        </dgm:presLayoutVars>
      </dgm:prSet>
      <dgm:spPr/>
    </dgm:pt>
    <dgm:pt modelId="{11E4F201-7129-4F65-8CF9-1C10151BFFB3}" type="pres">
      <dgm:prSet presAssocID="{F0872D98-4A67-4699-8102-8F5B7F3E46AD}" presName="Parent" presStyleLbl="alignNode1" presStyleIdx="1" presStyleCnt="3">
        <dgm:presLayoutVars>
          <dgm:chMax val="3"/>
          <dgm:chPref val="3"/>
          <dgm:bulletEnabled val="1"/>
        </dgm:presLayoutVars>
      </dgm:prSet>
      <dgm:spPr/>
    </dgm:pt>
    <dgm:pt modelId="{7953AA19-DD51-4E37-8D56-13146A7370D8}" type="pres">
      <dgm:prSet presAssocID="{F0872D98-4A67-4699-8102-8F5B7F3E46AD}" presName="Accent" presStyleLbl="parChTrans1D1" presStyleIdx="1" presStyleCnt="3"/>
      <dgm:spPr/>
    </dgm:pt>
    <dgm:pt modelId="{020CEB21-FF7F-4307-BBC7-30F2CC120EB6}" type="pres">
      <dgm:prSet presAssocID="{F0872D98-4A67-4699-8102-8F5B7F3E46AD}" presName="Child" presStyleLbl="revTx" presStyleIdx="3" presStyleCnt="6" custScaleY="124258">
        <dgm:presLayoutVars>
          <dgm:chMax val="0"/>
          <dgm:chPref val="0"/>
          <dgm:bulletEnabled val="1"/>
        </dgm:presLayoutVars>
      </dgm:prSet>
      <dgm:spPr/>
    </dgm:pt>
    <dgm:pt modelId="{0D49222F-7BE5-42CE-A789-C83B6BBB23C0}" type="pres">
      <dgm:prSet presAssocID="{2D1B2DFA-A568-4911-8E9E-8CD76AF971BE}" presName="sibTrans" presStyleCnt="0"/>
      <dgm:spPr/>
    </dgm:pt>
    <dgm:pt modelId="{E117CD0F-43F5-453B-97AF-5F12A24D18CA}" type="pres">
      <dgm:prSet presAssocID="{92CC296B-88A7-469C-BCCD-B0F93BF5380F}" presName="composite" presStyleCnt="0"/>
      <dgm:spPr/>
    </dgm:pt>
    <dgm:pt modelId="{AB9E7044-2A0F-4E26-A9D5-5604887516E5}" type="pres">
      <dgm:prSet presAssocID="{92CC296B-88A7-469C-BCCD-B0F93BF5380F}" presName="FirstChild" presStyleLbl="revTx" presStyleIdx="4" presStyleCnt="6">
        <dgm:presLayoutVars>
          <dgm:chMax val="0"/>
          <dgm:chPref val="0"/>
          <dgm:bulletEnabled val="1"/>
        </dgm:presLayoutVars>
      </dgm:prSet>
      <dgm:spPr/>
    </dgm:pt>
    <dgm:pt modelId="{AFCDA7C6-547F-45CC-A61C-ACECB91D74F1}" type="pres">
      <dgm:prSet presAssocID="{92CC296B-88A7-469C-BCCD-B0F93BF5380F}" presName="Parent" presStyleLbl="alignNode1" presStyleIdx="2" presStyleCnt="3">
        <dgm:presLayoutVars>
          <dgm:chMax val="3"/>
          <dgm:chPref val="3"/>
          <dgm:bulletEnabled val="1"/>
        </dgm:presLayoutVars>
      </dgm:prSet>
      <dgm:spPr/>
    </dgm:pt>
    <dgm:pt modelId="{E3835F07-5746-41EB-8315-033FB6FE97BA}" type="pres">
      <dgm:prSet presAssocID="{92CC296B-88A7-469C-BCCD-B0F93BF5380F}" presName="Accent" presStyleLbl="parChTrans1D1" presStyleIdx="2" presStyleCnt="3"/>
      <dgm:spPr/>
    </dgm:pt>
    <dgm:pt modelId="{7ED4165A-9879-4F4F-B159-C5196CB20AB1}" type="pres">
      <dgm:prSet presAssocID="{92CC296B-88A7-469C-BCCD-B0F93BF5380F}" presName="Child" presStyleLbl="revTx" presStyleIdx="5" presStyleCnt="6" custScaleY="77097">
        <dgm:presLayoutVars>
          <dgm:chMax val="0"/>
          <dgm:chPref val="0"/>
          <dgm:bulletEnabled val="1"/>
        </dgm:presLayoutVars>
      </dgm:prSet>
      <dgm:spPr/>
    </dgm:pt>
  </dgm:ptLst>
  <dgm:cxnLst>
    <dgm:cxn modelId="{AC569900-8047-47EA-8AC7-C51E4E8D5070}" type="presOf" srcId="{EA2BE647-C197-4D6F-93FB-9FB82623BE76}" destId="{7ED4165A-9879-4F4F-B159-C5196CB20AB1}" srcOrd="0" destOrd="0" presId="urn:microsoft.com/office/officeart/2011/layout/TabList"/>
    <dgm:cxn modelId="{86428906-5F60-4FC4-B28A-5E5E6A4BC124}" srcId="{B242053F-86D9-4661-865F-49336015854A}" destId="{0721AC18-3457-40EC-B50F-76EDDD17BA83}" srcOrd="2" destOrd="0" parTransId="{36045A53-EB9D-4280-A041-C19781028B24}" sibTransId="{EA539DB9-70D3-48EC-872E-3A6E2BC13451}"/>
    <dgm:cxn modelId="{6684B026-2E58-4565-996D-619ACBEAFAE8}" type="presOf" srcId="{0721AC18-3457-40EC-B50F-76EDDD17BA83}" destId="{9047BBEC-9DD2-44E0-A198-B4C8632035F3}" srcOrd="0" destOrd="1" presId="urn:microsoft.com/office/officeart/2011/layout/TabList"/>
    <dgm:cxn modelId="{27C5EC26-371F-4607-A0A0-084D0C7DA250}" type="presOf" srcId="{89AC663D-E788-4681-843A-7ADE41AD0C04}" destId="{020CEB21-FF7F-4307-BBC7-30F2CC120EB6}" srcOrd="0" destOrd="2" presId="urn:microsoft.com/office/officeart/2011/layout/TabList"/>
    <dgm:cxn modelId="{53439838-92EE-4419-A291-2CDFC346395B}" type="presOf" srcId="{2DD47F82-3DFD-4044-B1D4-D61545181D3F}" destId="{7ED4165A-9879-4F4F-B159-C5196CB20AB1}" srcOrd="0" destOrd="3" presId="urn:microsoft.com/office/officeart/2011/layout/TabList"/>
    <dgm:cxn modelId="{0A3FDA47-8390-418E-A50B-9D821CEBEA80}" srcId="{AC5D16E2-D453-41FE-AA52-9E676A66648A}" destId="{92CC296B-88A7-469C-BCCD-B0F93BF5380F}" srcOrd="2" destOrd="0" parTransId="{4C962AAF-449D-4F9A-B74E-7F9D1AD4AA6E}" sibTransId="{73EF872C-2D10-471E-AE67-156487AA3E9D}"/>
    <dgm:cxn modelId="{6D44684A-C4E8-4A30-B48B-C405014D5830}" srcId="{F0872D98-4A67-4699-8102-8F5B7F3E46AD}" destId="{78D71B96-D2A3-487B-84EA-9CADEAF79C7C}" srcOrd="4" destOrd="0" parTransId="{D380F6D9-FC9B-49A8-9117-3473F24AF93A}" sibTransId="{CA199963-3F54-401B-A246-4F5B81310A55}"/>
    <dgm:cxn modelId="{55EC9D4D-DF94-4FFA-9F7F-2442F5796E87}" type="presOf" srcId="{FAA40D82-8483-486A-AD33-A0BBEAC63214}" destId="{020CEB21-FF7F-4307-BBC7-30F2CC120EB6}" srcOrd="0" destOrd="1" presId="urn:microsoft.com/office/officeart/2011/layout/TabList"/>
    <dgm:cxn modelId="{6D552450-56A9-489E-8CE4-2A309EE384AA}" type="presOf" srcId="{A3285A3C-7193-4CA9-8C17-5A564430192C}" destId="{AB9E7044-2A0F-4E26-A9D5-5604887516E5}" srcOrd="0" destOrd="0" presId="urn:microsoft.com/office/officeart/2011/layout/TabList"/>
    <dgm:cxn modelId="{83849552-09BC-4116-B5AF-99D801B4E9EF}" srcId="{AC5D16E2-D453-41FE-AA52-9E676A66648A}" destId="{F0872D98-4A67-4699-8102-8F5B7F3E46AD}" srcOrd="1" destOrd="0" parTransId="{A9208B14-322C-48C6-95DF-98D2B45018A3}" sibTransId="{2D1B2DFA-A568-4911-8E9E-8CD76AF971BE}"/>
    <dgm:cxn modelId="{81A2DD55-37A1-4193-9C35-F951DE206714}" srcId="{F0872D98-4A67-4699-8102-8F5B7F3E46AD}" destId="{60AB0CD2-B6D6-47D2-B9B7-C1656D845557}" srcOrd="1" destOrd="0" parTransId="{5026DB46-9513-436E-8B9A-4F943C7CD8BC}" sibTransId="{242510D4-C8E7-4ABB-865C-EC2F3855A764}"/>
    <dgm:cxn modelId="{7D0DA957-186E-4C7C-9FC6-BF9EFD9F609B}" type="presOf" srcId="{5C75859D-7B3A-4392-A04C-2D2CF8DC71CC}" destId="{7ED4165A-9879-4F4F-B159-C5196CB20AB1}" srcOrd="0" destOrd="1" presId="urn:microsoft.com/office/officeart/2011/layout/TabList"/>
    <dgm:cxn modelId="{5F7DE858-F65F-4163-91B9-F9D163FDB85D}" type="presOf" srcId="{F8DDBFE1-6F9A-445F-9C1A-3BAD809A7187}" destId="{9047BBEC-9DD2-44E0-A198-B4C8632035F3}" srcOrd="0" destOrd="0" presId="urn:microsoft.com/office/officeart/2011/layout/TabList"/>
    <dgm:cxn modelId="{9C951F59-7595-414F-B3FF-93D1D4ABF516}" type="presOf" srcId="{92CC296B-88A7-469C-BCCD-B0F93BF5380F}" destId="{AFCDA7C6-547F-45CC-A61C-ACECB91D74F1}" srcOrd="0" destOrd="0" presId="urn:microsoft.com/office/officeart/2011/layout/TabList"/>
    <dgm:cxn modelId="{DB1BC563-FF31-44E6-ABC7-F1453A2838D3}" srcId="{92CC296B-88A7-469C-BCCD-B0F93BF5380F}" destId="{5C75859D-7B3A-4392-A04C-2D2CF8DC71CC}" srcOrd="2" destOrd="0" parTransId="{0C746F02-2377-41AD-AE81-6C5842CF2D4F}" sibTransId="{40C42F0D-FA6A-4CA2-B224-0774BBC866B7}"/>
    <dgm:cxn modelId="{54C29375-E23B-4387-877C-E9CB9A74A1F0}" type="presOf" srcId="{116ADA16-D058-40BC-B10F-B42FD3B61DCB}" destId="{020CEB21-FF7F-4307-BBC7-30F2CC120EB6}" srcOrd="0" destOrd="4" presId="urn:microsoft.com/office/officeart/2011/layout/TabList"/>
    <dgm:cxn modelId="{BE295C8A-C903-449F-84A2-05D44859DAD3}" srcId="{B242053F-86D9-4661-865F-49336015854A}" destId="{19C62B0D-50BD-4BA6-AA86-9A636C1EC2D1}" srcOrd="0" destOrd="0" parTransId="{FB46FF87-3B17-49DE-B0D3-E1AAA29133D4}" sibTransId="{7E78FA85-783D-41D0-A981-54F761835D94}"/>
    <dgm:cxn modelId="{4667138C-0B1E-49A8-BD38-5C45C0C2E51C}" type="presOf" srcId="{B242053F-86D9-4661-865F-49336015854A}" destId="{7CDA2F6A-3353-4C7A-96DD-FD93BA376A92}" srcOrd="0" destOrd="0" presId="urn:microsoft.com/office/officeart/2011/layout/TabList"/>
    <dgm:cxn modelId="{EEB36E8C-5D9F-40EF-8CC7-6543BD213A79}" type="presOf" srcId="{0AF33A8D-91BE-45B5-B947-D0E9D1DE2661}" destId="{7ED4165A-9879-4F4F-B159-C5196CB20AB1}" srcOrd="0" destOrd="2" presId="urn:microsoft.com/office/officeart/2011/layout/TabList"/>
    <dgm:cxn modelId="{FD4EA991-81B6-4A2C-A2F9-3441DB77304D}" srcId="{B242053F-86D9-4661-865F-49336015854A}" destId="{C73270F5-D632-4016-B7C1-BE43F3ED243D}" srcOrd="4" destOrd="0" parTransId="{68579351-617A-477A-B78B-CA80696FCAB5}" sibTransId="{036C5F92-97FA-45B2-A9CC-41C348537446}"/>
    <dgm:cxn modelId="{651BBF95-92B5-4D50-97FF-12EE0650B07D}" srcId="{F0872D98-4A67-4699-8102-8F5B7F3E46AD}" destId="{F7D5463C-5220-42BC-9CF5-5476A45A511E}" srcOrd="0" destOrd="0" parTransId="{B86776D4-BF9B-4D91-9492-B0892375A4F3}" sibTransId="{6BE92FE7-6362-4D8A-89BC-92A3E0A8412F}"/>
    <dgm:cxn modelId="{FF349B99-57E0-47EB-A016-6A7D7C7B7A07}" srcId="{F0872D98-4A67-4699-8102-8F5B7F3E46AD}" destId="{FAA40D82-8483-486A-AD33-A0BBEAC63214}" srcOrd="2" destOrd="0" parTransId="{24588119-4900-4F9E-A6E0-244864FF0E71}" sibTransId="{CDF83FDF-61AA-42FC-80A7-B2209382D664}"/>
    <dgm:cxn modelId="{7EEBCE9A-8121-4E24-98CD-ABE98AB1DF1E}" srcId="{92CC296B-88A7-469C-BCCD-B0F93BF5380F}" destId="{2DD47F82-3DFD-4044-B1D4-D61545181D3F}" srcOrd="4" destOrd="0" parTransId="{22942372-2D58-4620-9C2C-5F72E37E719E}" sibTransId="{AAE782D8-5D80-4726-B5B6-74BE0CB52547}"/>
    <dgm:cxn modelId="{5534669B-EC3E-426A-ADAB-E469F12EA6B0}" srcId="{B242053F-86D9-4661-865F-49336015854A}" destId="{F8DDBFE1-6F9A-445F-9C1A-3BAD809A7187}" srcOrd="1" destOrd="0" parTransId="{D4B83293-0370-4ADB-8F23-EDC06B1340BE}" sibTransId="{3518CD80-377D-4783-BDAF-77E6AD62668A}"/>
    <dgm:cxn modelId="{ED0C2C9C-9A38-4956-AA60-D30C208DE14F}" type="presOf" srcId="{19C62B0D-50BD-4BA6-AA86-9A636C1EC2D1}" destId="{EEA6C9D4-E6C9-4529-BE5E-81F2BC3B0C36}" srcOrd="0" destOrd="0" presId="urn:microsoft.com/office/officeart/2011/layout/TabList"/>
    <dgm:cxn modelId="{2D8C63AB-6E42-4CCE-81C9-824FA381E061}" type="presOf" srcId="{AC5D16E2-D453-41FE-AA52-9E676A66648A}" destId="{71BFE6CA-CE01-4291-B7D6-461C7F748319}" srcOrd="0" destOrd="0" presId="urn:microsoft.com/office/officeart/2011/layout/TabList"/>
    <dgm:cxn modelId="{19F5BBAF-80E3-4C93-87E1-0035AD2E51D2}" srcId="{F0872D98-4A67-4699-8102-8F5B7F3E46AD}" destId="{F3B7975C-A4AD-4190-A733-332897811DC7}" srcOrd="6" destOrd="0" parTransId="{7D056292-C95B-45F6-BB2A-CE8BF830583E}" sibTransId="{BA48E036-EC56-4908-BF5D-117C6BBB8283}"/>
    <dgm:cxn modelId="{17F683B7-5B65-44BF-8662-25C8B85B2BDE}" type="presOf" srcId="{F7D5463C-5220-42BC-9CF5-5476A45A511E}" destId="{D5531C5B-A398-40C5-840F-75F82C883FF4}" srcOrd="0" destOrd="0" presId="urn:microsoft.com/office/officeart/2011/layout/TabList"/>
    <dgm:cxn modelId="{9E2491B8-8835-47AE-99B3-DFC3777CEC65}" srcId="{92CC296B-88A7-469C-BCCD-B0F93BF5380F}" destId="{A3285A3C-7193-4CA9-8C17-5A564430192C}" srcOrd="0" destOrd="0" parTransId="{370FEF60-A947-4747-B629-14DBF08F1BA7}" sibTransId="{E2D688B3-8CB8-4384-8D34-B1D76F33306D}"/>
    <dgm:cxn modelId="{8748B6B8-DEAD-47BF-94C1-626FA65F3EEC}" type="presOf" srcId="{C4E56F72-24BB-437A-AEFD-6B33829F661A}" destId="{9047BBEC-9DD2-44E0-A198-B4C8632035F3}" srcOrd="0" destOrd="2" presId="urn:microsoft.com/office/officeart/2011/layout/TabList"/>
    <dgm:cxn modelId="{F8038BBE-1CB3-478E-9AC1-D58AE053F284}" type="presOf" srcId="{F3B7975C-A4AD-4190-A733-332897811DC7}" destId="{020CEB21-FF7F-4307-BBC7-30F2CC120EB6}" srcOrd="0" destOrd="5" presId="urn:microsoft.com/office/officeart/2011/layout/TabList"/>
    <dgm:cxn modelId="{C0E620C0-4915-4214-AF4A-60E8B07BD6DD}" type="presOf" srcId="{78D71B96-D2A3-487B-84EA-9CADEAF79C7C}" destId="{020CEB21-FF7F-4307-BBC7-30F2CC120EB6}" srcOrd="0" destOrd="3" presId="urn:microsoft.com/office/officeart/2011/layout/TabList"/>
    <dgm:cxn modelId="{5CD62FC2-1A7D-4FAF-A8ED-81FD2A43E57F}" srcId="{92CC296B-88A7-469C-BCCD-B0F93BF5380F}" destId="{EA2BE647-C197-4D6F-93FB-9FB82623BE76}" srcOrd="1" destOrd="0" parTransId="{7A5B3C4C-B457-4670-B54D-51AD7AE7CC41}" sibTransId="{2815294B-E7D1-4D5D-BDF3-E2124948165B}"/>
    <dgm:cxn modelId="{82613DD1-B417-4647-8EB3-AF1392772059}" srcId="{B242053F-86D9-4661-865F-49336015854A}" destId="{C4E56F72-24BB-437A-AEFD-6B33829F661A}" srcOrd="3" destOrd="0" parTransId="{038C12F4-64FD-4C86-9AFE-BCF567F154CC}" sibTransId="{3DE4E31E-B804-4798-AEEB-7FAC536D91B8}"/>
    <dgm:cxn modelId="{CC54CFD5-12DA-4066-9F20-DEB32656EF53}" srcId="{AC5D16E2-D453-41FE-AA52-9E676A66648A}" destId="{B242053F-86D9-4661-865F-49336015854A}" srcOrd="0" destOrd="0" parTransId="{6482EFA0-4CB3-4CC5-9A7C-E5DE696C1ABB}" sibTransId="{748D4A53-B4FF-433A-A49B-4CD47ED707FC}"/>
    <dgm:cxn modelId="{5B8150D6-BA96-4538-A3E3-5A6777EEDA10}" srcId="{F0872D98-4A67-4699-8102-8F5B7F3E46AD}" destId="{89AC663D-E788-4681-843A-7ADE41AD0C04}" srcOrd="3" destOrd="0" parTransId="{387D80A2-5A9C-4CA0-9304-0C9785CCDCA8}" sibTransId="{4A76D4F6-0900-461F-92B9-E7BD6AE856F3}"/>
    <dgm:cxn modelId="{C826E4DC-E60E-4BF4-ACBC-4BE24D8B4C59}" srcId="{F0872D98-4A67-4699-8102-8F5B7F3E46AD}" destId="{116ADA16-D058-40BC-B10F-B42FD3B61DCB}" srcOrd="5" destOrd="0" parTransId="{1C83A482-4181-4802-90FA-B7848B381C8E}" sibTransId="{E7DE87EB-2C9E-4117-9FE6-28598939428A}"/>
    <dgm:cxn modelId="{257474E3-8CAD-4851-86FD-655A36C4B4ED}" type="presOf" srcId="{60AB0CD2-B6D6-47D2-B9B7-C1656D845557}" destId="{020CEB21-FF7F-4307-BBC7-30F2CC120EB6}" srcOrd="0" destOrd="0" presId="urn:microsoft.com/office/officeart/2011/layout/TabList"/>
    <dgm:cxn modelId="{D2E697FB-06BF-4C65-B6CC-FF7F025F7CDF}" type="presOf" srcId="{F0872D98-4A67-4699-8102-8F5B7F3E46AD}" destId="{11E4F201-7129-4F65-8CF9-1C10151BFFB3}" srcOrd="0" destOrd="0" presId="urn:microsoft.com/office/officeart/2011/layout/TabList"/>
    <dgm:cxn modelId="{9EF99EFC-8609-49B5-82B6-E67255614C42}" srcId="{92CC296B-88A7-469C-BCCD-B0F93BF5380F}" destId="{0AF33A8D-91BE-45B5-B947-D0E9D1DE2661}" srcOrd="3" destOrd="0" parTransId="{E9BF6306-B2C6-402A-9AF6-A939996F75C3}" sibTransId="{DD708E74-E8DA-44C6-BD04-D055B5E135CA}"/>
    <dgm:cxn modelId="{2A8A6EFE-CD4A-47A9-AD05-67196D46B519}" type="presOf" srcId="{C73270F5-D632-4016-B7C1-BE43F3ED243D}" destId="{9047BBEC-9DD2-44E0-A198-B4C8632035F3}" srcOrd="0" destOrd="3" presId="urn:microsoft.com/office/officeart/2011/layout/TabList"/>
    <dgm:cxn modelId="{9D3E2CA9-756E-4C14-83E3-DF064A2DFDA6}" type="presParOf" srcId="{71BFE6CA-CE01-4291-B7D6-461C7F748319}" destId="{15EAEF68-0F87-457B-AE53-050FB091F059}" srcOrd="0" destOrd="0" presId="urn:microsoft.com/office/officeart/2011/layout/TabList"/>
    <dgm:cxn modelId="{3D61698B-D818-4A8B-8FEB-2899CD7463A6}" type="presParOf" srcId="{15EAEF68-0F87-457B-AE53-050FB091F059}" destId="{EEA6C9D4-E6C9-4529-BE5E-81F2BC3B0C36}" srcOrd="0" destOrd="0" presId="urn:microsoft.com/office/officeart/2011/layout/TabList"/>
    <dgm:cxn modelId="{11BC5BAB-E353-4A34-B3CF-DEA4C5A5A62E}" type="presParOf" srcId="{15EAEF68-0F87-457B-AE53-050FB091F059}" destId="{7CDA2F6A-3353-4C7A-96DD-FD93BA376A92}" srcOrd="1" destOrd="0" presId="urn:microsoft.com/office/officeart/2011/layout/TabList"/>
    <dgm:cxn modelId="{6CE80016-9FF2-4C18-B9D4-16E0E6B484AA}" type="presParOf" srcId="{15EAEF68-0F87-457B-AE53-050FB091F059}" destId="{719F48D2-39E6-4693-ADFE-EB6225B418C3}" srcOrd="2" destOrd="0" presId="urn:microsoft.com/office/officeart/2011/layout/TabList"/>
    <dgm:cxn modelId="{4F5A6B2D-07BB-4CDA-A06B-D9FD1B3C03EF}" type="presParOf" srcId="{71BFE6CA-CE01-4291-B7D6-461C7F748319}" destId="{9047BBEC-9DD2-44E0-A198-B4C8632035F3}" srcOrd="1" destOrd="0" presId="urn:microsoft.com/office/officeart/2011/layout/TabList"/>
    <dgm:cxn modelId="{C0093DDA-F374-4202-A5B7-9E2F3A797151}" type="presParOf" srcId="{71BFE6CA-CE01-4291-B7D6-461C7F748319}" destId="{C6BD3006-527A-4F35-86C8-C2659C3F5640}" srcOrd="2" destOrd="0" presId="urn:microsoft.com/office/officeart/2011/layout/TabList"/>
    <dgm:cxn modelId="{7FFAB4B9-2B2C-4673-9788-283B326A2802}" type="presParOf" srcId="{71BFE6CA-CE01-4291-B7D6-461C7F748319}" destId="{E072AC2B-8030-4798-A31C-FC4154560638}" srcOrd="3" destOrd="0" presId="urn:microsoft.com/office/officeart/2011/layout/TabList"/>
    <dgm:cxn modelId="{C49BF93B-F13B-4820-BEAD-0A3BCF0C542A}" type="presParOf" srcId="{E072AC2B-8030-4798-A31C-FC4154560638}" destId="{D5531C5B-A398-40C5-840F-75F82C883FF4}" srcOrd="0" destOrd="0" presId="urn:microsoft.com/office/officeart/2011/layout/TabList"/>
    <dgm:cxn modelId="{AFADEAB1-4F9B-41A4-88E2-0EFD8F3307BF}" type="presParOf" srcId="{E072AC2B-8030-4798-A31C-FC4154560638}" destId="{11E4F201-7129-4F65-8CF9-1C10151BFFB3}" srcOrd="1" destOrd="0" presId="urn:microsoft.com/office/officeart/2011/layout/TabList"/>
    <dgm:cxn modelId="{2222A180-A249-48CB-8E77-1846222BC336}" type="presParOf" srcId="{E072AC2B-8030-4798-A31C-FC4154560638}" destId="{7953AA19-DD51-4E37-8D56-13146A7370D8}" srcOrd="2" destOrd="0" presId="urn:microsoft.com/office/officeart/2011/layout/TabList"/>
    <dgm:cxn modelId="{72CB7173-5C46-44FE-B2A0-38DB97DCEF37}" type="presParOf" srcId="{71BFE6CA-CE01-4291-B7D6-461C7F748319}" destId="{020CEB21-FF7F-4307-BBC7-30F2CC120EB6}" srcOrd="4" destOrd="0" presId="urn:microsoft.com/office/officeart/2011/layout/TabList"/>
    <dgm:cxn modelId="{08FB30A0-D026-4C66-8031-A9F0D6CE439B}" type="presParOf" srcId="{71BFE6CA-CE01-4291-B7D6-461C7F748319}" destId="{0D49222F-7BE5-42CE-A789-C83B6BBB23C0}" srcOrd="5" destOrd="0" presId="urn:microsoft.com/office/officeart/2011/layout/TabList"/>
    <dgm:cxn modelId="{5BAAEFD5-72E2-419C-BA4A-5B3EE8A9E63E}" type="presParOf" srcId="{71BFE6CA-CE01-4291-B7D6-461C7F748319}" destId="{E117CD0F-43F5-453B-97AF-5F12A24D18CA}" srcOrd="6" destOrd="0" presId="urn:microsoft.com/office/officeart/2011/layout/TabList"/>
    <dgm:cxn modelId="{4D4BA6BB-B175-43F4-83F1-A340E78EC582}" type="presParOf" srcId="{E117CD0F-43F5-453B-97AF-5F12A24D18CA}" destId="{AB9E7044-2A0F-4E26-A9D5-5604887516E5}" srcOrd="0" destOrd="0" presId="urn:microsoft.com/office/officeart/2011/layout/TabList"/>
    <dgm:cxn modelId="{80EF0CC9-1FD5-4EE0-956F-EF42D7079515}" type="presParOf" srcId="{E117CD0F-43F5-453B-97AF-5F12A24D18CA}" destId="{AFCDA7C6-547F-45CC-A61C-ACECB91D74F1}" srcOrd="1" destOrd="0" presId="urn:microsoft.com/office/officeart/2011/layout/TabList"/>
    <dgm:cxn modelId="{A1DFA605-1AB9-4C82-95C8-F21283DD50F4}" type="presParOf" srcId="{E117CD0F-43F5-453B-97AF-5F12A24D18CA}" destId="{E3835F07-5746-41EB-8315-033FB6FE97BA}" srcOrd="2" destOrd="0" presId="urn:microsoft.com/office/officeart/2011/layout/TabList"/>
    <dgm:cxn modelId="{1BDD7569-2321-4741-8FC7-AF72F744FB15}" type="presParOf" srcId="{71BFE6CA-CE01-4291-B7D6-461C7F748319}" destId="{7ED4165A-9879-4F4F-B159-C5196CB20AB1}" srcOrd="7" destOrd="0" presId="urn:microsoft.com/office/officeart/2011/layout/Tab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C5D16E2-D453-41FE-AA52-9E676A66648A}" type="doc">
      <dgm:prSet loTypeId="urn:microsoft.com/office/officeart/2011/layout/TabList" loCatId="list" qsTypeId="urn:microsoft.com/office/officeart/2005/8/quickstyle/simple1" qsCatId="simple" csTypeId="urn:microsoft.com/office/officeart/2005/8/colors/colorful5" csCatId="colorful" phldr="1"/>
      <dgm:spPr/>
      <dgm:t>
        <a:bodyPr/>
        <a:lstStyle/>
        <a:p>
          <a:endParaRPr lang="en-US"/>
        </a:p>
      </dgm:t>
    </dgm:pt>
    <dgm:pt modelId="{D097A1F3-49B5-4E61-8B3B-32069306164C}">
      <dgm:prSet phldrT="[Text]" custT="1"/>
      <dgm:spPr>
        <a:solidFill>
          <a:srgbClr val="00B0F0"/>
        </a:solidFill>
      </dgm:spPr>
      <dgm:t>
        <a:bodyPr/>
        <a:lstStyle/>
        <a:p>
          <a:r>
            <a:rPr lang="en-US" sz="1800" b="1" dirty="0">
              <a:solidFill>
                <a:sysClr val="windowText" lastClr="000000"/>
              </a:solidFill>
              <a:latin typeface="+mn-lt"/>
              <a:ea typeface="Cambria" panose="02040503050406030204" pitchFamily="18" charset="0"/>
            </a:rPr>
            <a:t>Nutrition and diet</a:t>
          </a:r>
        </a:p>
      </dgm:t>
    </dgm:pt>
    <dgm:pt modelId="{6E33E5A0-E32D-4184-8E75-3B344CE87AD7}" type="parTrans" cxnId="{B8E56890-EF4A-4580-9D56-E947A815334F}">
      <dgm:prSet/>
      <dgm:spPr/>
      <dgm:t>
        <a:bodyPr/>
        <a:lstStyle/>
        <a:p>
          <a:endParaRPr lang="en-US">
            <a:solidFill>
              <a:sysClr val="windowText" lastClr="000000"/>
            </a:solidFill>
            <a:latin typeface="+mn-lt"/>
          </a:endParaRPr>
        </a:p>
      </dgm:t>
    </dgm:pt>
    <dgm:pt modelId="{B4CC7D8D-64D9-40BC-9432-92CD9F70F325}" type="sibTrans" cxnId="{B8E56890-EF4A-4580-9D56-E947A815334F}">
      <dgm:prSet/>
      <dgm:spPr/>
      <dgm:t>
        <a:bodyPr/>
        <a:lstStyle/>
        <a:p>
          <a:endParaRPr lang="en-US">
            <a:solidFill>
              <a:sysClr val="windowText" lastClr="000000"/>
            </a:solidFill>
            <a:latin typeface="+mn-lt"/>
          </a:endParaRPr>
        </a:p>
      </dgm:t>
    </dgm:pt>
    <dgm:pt modelId="{2E5B676B-D848-45B1-A0B7-D15F52D24DBB}">
      <dgm:prSet phldrT="[Text]" custT="1"/>
      <dgm:spPr>
        <a:solidFill>
          <a:srgbClr val="0070C0"/>
        </a:solidFill>
      </dgm:spPr>
      <dgm:t>
        <a:bodyPr/>
        <a:lstStyle/>
        <a:p>
          <a:r>
            <a:rPr lang="en-US" sz="1800" b="1" dirty="0">
              <a:solidFill>
                <a:sysClr val="windowText" lastClr="000000"/>
              </a:solidFill>
              <a:latin typeface="+mn-lt"/>
              <a:ea typeface="Cambria" panose="02040503050406030204" pitchFamily="18" charset="0"/>
            </a:rPr>
            <a:t>Nikshay Poshan Yojana</a:t>
          </a:r>
        </a:p>
      </dgm:t>
    </dgm:pt>
    <dgm:pt modelId="{3D8E1482-C9B7-433D-88CE-873F2EDAFBAE}" type="parTrans" cxnId="{F8D75A49-AC0F-4D10-81EF-E72C8BF08042}">
      <dgm:prSet/>
      <dgm:spPr/>
      <dgm:t>
        <a:bodyPr/>
        <a:lstStyle/>
        <a:p>
          <a:endParaRPr lang="en-US">
            <a:solidFill>
              <a:sysClr val="windowText" lastClr="000000"/>
            </a:solidFill>
            <a:latin typeface="+mn-lt"/>
          </a:endParaRPr>
        </a:p>
      </dgm:t>
    </dgm:pt>
    <dgm:pt modelId="{FAA31793-966D-43AC-BA5D-A9D8DD8C3E02}" type="sibTrans" cxnId="{F8D75A49-AC0F-4D10-81EF-E72C8BF08042}">
      <dgm:prSet/>
      <dgm:spPr/>
      <dgm:t>
        <a:bodyPr/>
        <a:lstStyle/>
        <a:p>
          <a:endParaRPr lang="en-US">
            <a:solidFill>
              <a:sysClr val="windowText" lastClr="000000"/>
            </a:solidFill>
            <a:latin typeface="+mn-lt"/>
          </a:endParaRPr>
        </a:p>
      </dgm:t>
    </dgm:pt>
    <dgm:pt modelId="{3B349713-A5EE-4E1A-BC4A-5BACCB4D953F}">
      <dgm:prSet phldrT="[Text]" custT="1"/>
      <dgm:spPr/>
      <dgm:t>
        <a:bodyPr/>
        <a:lstStyle/>
        <a:p>
          <a:r>
            <a:rPr lang="en-US" sz="1800" b="1" i="1" dirty="0">
              <a:solidFill>
                <a:sysClr val="windowText" lastClr="000000"/>
              </a:solidFill>
              <a:latin typeface="+mn-lt"/>
              <a:ea typeface="Cambria" panose="02040503050406030204" pitchFamily="18" charset="0"/>
            </a:rPr>
            <a:t>Nutritious and high protein diet is important</a:t>
          </a:r>
        </a:p>
      </dgm:t>
    </dgm:pt>
    <dgm:pt modelId="{85239E43-32B2-46D1-86F5-4911960F3346}" type="parTrans" cxnId="{2137C8F8-78B3-4F08-A5E5-DE831C61CAED}">
      <dgm:prSet/>
      <dgm:spPr/>
      <dgm:t>
        <a:bodyPr/>
        <a:lstStyle/>
        <a:p>
          <a:endParaRPr lang="en-US">
            <a:solidFill>
              <a:sysClr val="windowText" lastClr="000000"/>
            </a:solidFill>
            <a:latin typeface="+mn-lt"/>
          </a:endParaRPr>
        </a:p>
      </dgm:t>
    </dgm:pt>
    <dgm:pt modelId="{86637AEC-5341-4E2D-8016-080193AC31DE}" type="sibTrans" cxnId="{2137C8F8-78B3-4F08-A5E5-DE831C61CAED}">
      <dgm:prSet/>
      <dgm:spPr/>
      <dgm:t>
        <a:bodyPr/>
        <a:lstStyle/>
        <a:p>
          <a:endParaRPr lang="en-US">
            <a:solidFill>
              <a:sysClr val="windowText" lastClr="000000"/>
            </a:solidFill>
            <a:latin typeface="+mn-lt"/>
          </a:endParaRPr>
        </a:p>
      </dgm:t>
    </dgm:pt>
    <dgm:pt modelId="{1DD62E4A-E61E-4671-98DE-C7E7337626CF}">
      <dgm:prSet phldrT="[Text]" custT="1"/>
      <dgm:spPr/>
      <dgm:t>
        <a:bodyPr/>
        <a:lstStyle/>
        <a:p>
          <a:r>
            <a:rPr lang="en-US" sz="1600" dirty="0">
              <a:solidFill>
                <a:sysClr val="windowText" lastClr="000000"/>
              </a:solidFill>
              <a:latin typeface="+mn-lt"/>
              <a:ea typeface="Cambria" panose="02040503050406030204" pitchFamily="18" charset="0"/>
            </a:rPr>
            <a:t>Assess food habits</a:t>
          </a:r>
        </a:p>
      </dgm:t>
    </dgm:pt>
    <dgm:pt modelId="{5FC72868-B69D-42E7-99F3-62620C46DA9F}" type="parTrans" cxnId="{6F3A8D58-E185-4580-A413-07F0AC1EE67A}">
      <dgm:prSet/>
      <dgm:spPr/>
      <dgm:t>
        <a:bodyPr/>
        <a:lstStyle/>
        <a:p>
          <a:endParaRPr lang="en-US">
            <a:solidFill>
              <a:sysClr val="windowText" lastClr="000000"/>
            </a:solidFill>
            <a:latin typeface="+mn-lt"/>
          </a:endParaRPr>
        </a:p>
      </dgm:t>
    </dgm:pt>
    <dgm:pt modelId="{5D024161-BE07-43A3-8F3D-41CF6347027C}" type="sibTrans" cxnId="{6F3A8D58-E185-4580-A413-07F0AC1EE67A}">
      <dgm:prSet/>
      <dgm:spPr/>
      <dgm:t>
        <a:bodyPr/>
        <a:lstStyle/>
        <a:p>
          <a:endParaRPr lang="en-US">
            <a:solidFill>
              <a:sysClr val="windowText" lastClr="000000"/>
            </a:solidFill>
            <a:latin typeface="+mn-lt"/>
          </a:endParaRPr>
        </a:p>
      </dgm:t>
    </dgm:pt>
    <dgm:pt modelId="{660E9A09-B688-43BA-8076-7C72FE7458C7}">
      <dgm:prSet phldrT="[Text]" custT="1"/>
      <dgm:spPr/>
      <dgm:t>
        <a:bodyPr/>
        <a:lstStyle/>
        <a:p>
          <a:r>
            <a:rPr lang="en-US" sz="1800" b="1" i="1" dirty="0">
              <a:solidFill>
                <a:sysClr val="windowText" lastClr="000000"/>
              </a:solidFill>
              <a:latin typeface="+mn-lt"/>
              <a:ea typeface="Cambria" panose="02040503050406030204" pitchFamily="18" charset="0"/>
            </a:rPr>
            <a:t>Inform about social welfare scheme</a:t>
          </a:r>
        </a:p>
      </dgm:t>
    </dgm:pt>
    <dgm:pt modelId="{8ADAE201-49AA-493D-8FA9-EFFC0D6C63F5}" type="parTrans" cxnId="{6D53184E-A6EB-4240-BBCB-D9BBB77B6EAA}">
      <dgm:prSet/>
      <dgm:spPr/>
      <dgm:t>
        <a:bodyPr/>
        <a:lstStyle/>
        <a:p>
          <a:endParaRPr lang="en-US">
            <a:solidFill>
              <a:sysClr val="windowText" lastClr="000000"/>
            </a:solidFill>
            <a:latin typeface="+mn-lt"/>
          </a:endParaRPr>
        </a:p>
      </dgm:t>
    </dgm:pt>
    <dgm:pt modelId="{A566CC7A-F047-4F0D-B2CF-5F5E15F7ADB1}" type="sibTrans" cxnId="{6D53184E-A6EB-4240-BBCB-D9BBB77B6EAA}">
      <dgm:prSet/>
      <dgm:spPr/>
      <dgm:t>
        <a:bodyPr/>
        <a:lstStyle/>
        <a:p>
          <a:endParaRPr lang="en-US">
            <a:solidFill>
              <a:sysClr val="windowText" lastClr="000000"/>
            </a:solidFill>
            <a:latin typeface="+mn-lt"/>
          </a:endParaRPr>
        </a:p>
      </dgm:t>
    </dgm:pt>
    <dgm:pt modelId="{A24FA1C9-16B3-4F6A-A788-D83F791FD78D}">
      <dgm:prSet phldrT="[Text]" custT="1"/>
      <dgm:spPr/>
      <dgm:t>
        <a:bodyPr/>
        <a:lstStyle/>
        <a:p>
          <a:r>
            <a:rPr lang="en-US" sz="1600" dirty="0">
              <a:solidFill>
                <a:sysClr val="windowText" lastClr="000000"/>
              </a:solidFill>
              <a:latin typeface="+mn-lt"/>
              <a:ea typeface="Cambria" panose="02040503050406030204" pitchFamily="18" charset="0"/>
            </a:rPr>
            <a:t>Link the patient with Nikshay Poshan Yojana and other social welfare scheme</a:t>
          </a:r>
        </a:p>
      </dgm:t>
    </dgm:pt>
    <dgm:pt modelId="{14ABF5A5-BF2E-4976-B864-AD588EF7AF8C}" type="parTrans" cxnId="{3A55CA61-6E09-41DE-8D43-551320DF35BC}">
      <dgm:prSet/>
      <dgm:spPr/>
      <dgm:t>
        <a:bodyPr/>
        <a:lstStyle/>
        <a:p>
          <a:endParaRPr lang="en-US">
            <a:solidFill>
              <a:sysClr val="windowText" lastClr="000000"/>
            </a:solidFill>
            <a:latin typeface="+mn-lt"/>
          </a:endParaRPr>
        </a:p>
      </dgm:t>
    </dgm:pt>
    <dgm:pt modelId="{40A3AE89-CC1C-4B8D-AE9C-39DFE7EEAAEA}" type="sibTrans" cxnId="{3A55CA61-6E09-41DE-8D43-551320DF35BC}">
      <dgm:prSet/>
      <dgm:spPr/>
      <dgm:t>
        <a:bodyPr/>
        <a:lstStyle/>
        <a:p>
          <a:endParaRPr lang="en-US">
            <a:solidFill>
              <a:sysClr val="windowText" lastClr="000000"/>
            </a:solidFill>
            <a:latin typeface="+mn-lt"/>
          </a:endParaRPr>
        </a:p>
      </dgm:t>
    </dgm:pt>
    <dgm:pt modelId="{F62C76B4-1F67-428F-BBC8-6DEB9845D629}">
      <dgm:prSet phldrT="[Text]" custT="1"/>
      <dgm:spPr/>
      <dgm:t>
        <a:bodyPr/>
        <a:lstStyle/>
        <a:p>
          <a:r>
            <a:rPr lang="en-US" sz="1600" dirty="0">
              <a:solidFill>
                <a:sysClr val="windowText" lastClr="000000"/>
              </a:solidFill>
              <a:latin typeface="+mn-lt"/>
              <a:ea typeface="Cambria" panose="02040503050406030204" pitchFamily="18" charset="0"/>
            </a:rPr>
            <a:t>Advise based on socio-cultural and economic background</a:t>
          </a:r>
        </a:p>
      </dgm:t>
    </dgm:pt>
    <dgm:pt modelId="{DA9F4BC8-C28F-4378-967E-C74A5296B98E}" type="parTrans" cxnId="{66CE3DCD-AF52-4EB3-A6FC-EF9AC2772B69}">
      <dgm:prSet/>
      <dgm:spPr/>
      <dgm:t>
        <a:bodyPr/>
        <a:lstStyle/>
        <a:p>
          <a:endParaRPr lang="en-US">
            <a:solidFill>
              <a:sysClr val="windowText" lastClr="000000"/>
            </a:solidFill>
            <a:latin typeface="+mn-lt"/>
          </a:endParaRPr>
        </a:p>
      </dgm:t>
    </dgm:pt>
    <dgm:pt modelId="{1BEA597B-5057-4D8F-A8AB-270F3EC18BE6}" type="sibTrans" cxnId="{66CE3DCD-AF52-4EB3-A6FC-EF9AC2772B69}">
      <dgm:prSet/>
      <dgm:spPr/>
      <dgm:t>
        <a:bodyPr/>
        <a:lstStyle/>
        <a:p>
          <a:endParaRPr lang="en-US">
            <a:solidFill>
              <a:sysClr val="windowText" lastClr="000000"/>
            </a:solidFill>
            <a:latin typeface="+mn-lt"/>
          </a:endParaRPr>
        </a:p>
      </dgm:t>
    </dgm:pt>
    <dgm:pt modelId="{F63C8BD4-9E3F-46FE-AF5E-D06BBDF97FA4}">
      <dgm:prSet phldrT="[Text]" custT="1"/>
      <dgm:spPr/>
      <dgm:t>
        <a:bodyPr/>
        <a:lstStyle/>
        <a:p>
          <a:r>
            <a:rPr lang="en-US" sz="1600" dirty="0">
              <a:solidFill>
                <a:sysClr val="windowText" lastClr="000000"/>
              </a:solidFill>
              <a:latin typeface="+mn-lt"/>
              <a:ea typeface="Cambria" panose="02040503050406030204" pitchFamily="18" charset="0"/>
            </a:rPr>
            <a:t>Consider underlying comorbidities while advise on diet (e.g. Diabetes, Hypertension)</a:t>
          </a:r>
        </a:p>
      </dgm:t>
    </dgm:pt>
    <dgm:pt modelId="{5A480A9F-FFDE-43AD-8EBB-8E7272E29E2C}" type="parTrans" cxnId="{E3B3B386-4511-437F-97AA-9263E53E8425}">
      <dgm:prSet/>
      <dgm:spPr/>
      <dgm:t>
        <a:bodyPr/>
        <a:lstStyle/>
        <a:p>
          <a:endParaRPr lang="en-US">
            <a:solidFill>
              <a:sysClr val="windowText" lastClr="000000"/>
            </a:solidFill>
            <a:latin typeface="+mn-lt"/>
          </a:endParaRPr>
        </a:p>
      </dgm:t>
    </dgm:pt>
    <dgm:pt modelId="{8C613D42-4131-4F2E-BE4C-641D450BC60D}" type="sibTrans" cxnId="{E3B3B386-4511-437F-97AA-9263E53E8425}">
      <dgm:prSet/>
      <dgm:spPr/>
      <dgm:t>
        <a:bodyPr/>
        <a:lstStyle/>
        <a:p>
          <a:endParaRPr lang="en-US">
            <a:solidFill>
              <a:sysClr val="windowText" lastClr="000000"/>
            </a:solidFill>
            <a:latin typeface="+mn-lt"/>
          </a:endParaRPr>
        </a:p>
      </dgm:t>
    </dgm:pt>
    <dgm:pt modelId="{0B704568-C331-45B7-821A-82C46CFC1D12}">
      <dgm:prSet phldrT="[Text]" custT="1"/>
      <dgm:spPr>
        <a:solidFill>
          <a:srgbClr val="7030A0"/>
        </a:solidFill>
      </dgm:spPr>
      <dgm:t>
        <a:bodyPr/>
        <a:lstStyle/>
        <a:p>
          <a:r>
            <a:rPr lang="en-US" sz="1800" b="1" dirty="0">
              <a:solidFill>
                <a:sysClr val="windowText" lastClr="000000"/>
              </a:solidFill>
              <a:latin typeface="+mn-lt"/>
              <a:ea typeface="Cambria" panose="02040503050406030204" pitchFamily="18" charset="0"/>
            </a:rPr>
            <a:t>Other aspects</a:t>
          </a:r>
        </a:p>
      </dgm:t>
    </dgm:pt>
    <dgm:pt modelId="{1C14213B-AC87-4657-BC84-1160AEBCC7E2}" type="parTrans" cxnId="{3DC50BEC-77D9-4CEB-AA45-790A40C71FA3}">
      <dgm:prSet/>
      <dgm:spPr/>
      <dgm:t>
        <a:bodyPr/>
        <a:lstStyle/>
        <a:p>
          <a:endParaRPr lang="en-US">
            <a:solidFill>
              <a:sysClr val="windowText" lastClr="000000"/>
            </a:solidFill>
            <a:latin typeface="+mn-lt"/>
          </a:endParaRPr>
        </a:p>
      </dgm:t>
    </dgm:pt>
    <dgm:pt modelId="{C349370E-709A-4C9E-A34F-73F5EF71A31F}" type="sibTrans" cxnId="{3DC50BEC-77D9-4CEB-AA45-790A40C71FA3}">
      <dgm:prSet/>
      <dgm:spPr/>
      <dgm:t>
        <a:bodyPr/>
        <a:lstStyle/>
        <a:p>
          <a:endParaRPr lang="en-US">
            <a:solidFill>
              <a:sysClr val="windowText" lastClr="000000"/>
            </a:solidFill>
            <a:latin typeface="+mn-lt"/>
          </a:endParaRPr>
        </a:p>
      </dgm:t>
    </dgm:pt>
    <dgm:pt modelId="{FDDDFD5A-D853-4FF3-8A5B-4B65E657249A}">
      <dgm:prSet phldrT="[Text]" custT="1"/>
      <dgm:spPr/>
      <dgm:t>
        <a:bodyPr/>
        <a:lstStyle/>
        <a:p>
          <a:r>
            <a:rPr lang="en-US" sz="1800" b="1" i="1" dirty="0">
              <a:solidFill>
                <a:sysClr val="windowText" lastClr="000000"/>
              </a:solidFill>
              <a:latin typeface="+mn-lt"/>
              <a:ea typeface="Cambria" panose="02040503050406030204" pitchFamily="18" charset="0"/>
            </a:rPr>
            <a:t>Important other aspects of counselling</a:t>
          </a:r>
        </a:p>
      </dgm:t>
    </dgm:pt>
    <dgm:pt modelId="{B3AFCD82-B663-43D1-82E7-79A186FAD151}" type="parTrans" cxnId="{D71D0D92-A6DD-4A6F-B527-B96AE851F0A4}">
      <dgm:prSet/>
      <dgm:spPr/>
      <dgm:t>
        <a:bodyPr/>
        <a:lstStyle/>
        <a:p>
          <a:endParaRPr lang="en-US">
            <a:solidFill>
              <a:sysClr val="windowText" lastClr="000000"/>
            </a:solidFill>
            <a:latin typeface="+mn-lt"/>
          </a:endParaRPr>
        </a:p>
      </dgm:t>
    </dgm:pt>
    <dgm:pt modelId="{08CA29AE-8D5E-4189-956A-871780B90D45}" type="sibTrans" cxnId="{D71D0D92-A6DD-4A6F-B527-B96AE851F0A4}">
      <dgm:prSet/>
      <dgm:spPr/>
      <dgm:t>
        <a:bodyPr/>
        <a:lstStyle/>
        <a:p>
          <a:endParaRPr lang="en-US">
            <a:solidFill>
              <a:sysClr val="windowText" lastClr="000000"/>
            </a:solidFill>
            <a:latin typeface="+mn-lt"/>
          </a:endParaRPr>
        </a:p>
      </dgm:t>
    </dgm:pt>
    <dgm:pt modelId="{15D49E03-A442-4BFB-894E-55C8FD1F4416}">
      <dgm:prSet phldrT="[Text]" custT="1"/>
      <dgm:spPr/>
      <dgm:t>
        <a:bodyPr/>
        <a:lstStyle/>
        <a:p>
          <a:r>
            <a:rPr lang="en-US" sz="1600" dirty="0">
              <a:solidFill>
                <a:sysClr val="windowText" lastClr="000000"/>
              </a:solidFill>
              <a:latin typeface="+mn-lt"/>
              <a:ea typeface="Cambria" panose="02040503050406030204" pitchFamily="18" charset="0"/>
            </a:rPr>
            <a:t>De-addiction counselling</a:t>
          </a:r>
        </a:p>
      </dgm:t>
    </dgm:pt>
    <dgm:pt modelId="{5ED89DC1-4DE1-4382-982A-A1AD6E1CD329}" type="parTrans" cxnId="{B3A4D0FC-7827-4D97-A313-4A700405A985}">
      <dgm:prSet/>
      <dgm:spPr/>
      <dgm:t>
        <a:bodyPr/>
        <a:lstStyle/>
        <a:p>
          <a:endParaRPr lang="en-US">
            <a:solidFill>
              <a:sysClr val="windowText" lastClr="000000"/>
            </a:solidFill>
            <a:latin typeface="+mn-lt"/>
          </a:endParaRPr>
        </a:p>
      </dgm:t>
    </dgm:pt>
    <dgm:pt modelId="{6345F87A-B7BE-48CF-ABEE-8F3D935CFC5D}" type="sibTrans" cxnId="{B3A4D0FC-7827-4D97-A313-4A700405A985}">
      <dgm:prSet/>
      <dgm:spPr/>
      <dgm:t>
        <a:bodyPr/>
        <a:lstStyle/>
        <a:p>
          <a:endParaRPr lang="en-US">
            <a:solidFill>
              <a:sysClr val="windowText" lastClr="000000"/>
            </a:solidFill>
            <a:latin typeface="+mn-lt"/>
          </a:endParaRPr>
        </a:p>
      </dgm:t>
    </dgm:pt>
    <dgm:pt modelId="{C35F3D17-E681-4462-9A85-17114DF6AC6D}">
      <dgm:prSet phldrT="[Text]" custT="1"/>
      <dgm:spPr/>
      <dgm:t>
        <a:bodyPr/>
        <a:lstStyle/>
        <a:p>
          <a:r>
            <a:rPr lang="en-US" sz="1600" dirty="0">
              <a:solidFill>
                <a:sysClr val="windowText" lastClr="000000"/>
              </a:solidFill>
              <a:latin typeface="+mn-lt"/>
              <a:ea typeface="Cambria" panose="02040503050406030204" pitchFamily="18" charset="0"/>
            </a:rPr>
            <a:t>Addressing mental health</a:t>
          </a:r>
        </a:p>
      </dgm:t>
    </dgm:pt>
    <dgm:pt modelId="{0F08A233-1910-41C7-8274-83F5B7B91B60}" type="parTrans" cxnId="{C523116F-33E5-40A3-A536-5A235570D9F6}">
      <dgm:prSet/>
      <dgm:spPr/>
      <dgm:t>
        <a:bodyPr/>
        <a:lstStyle/>
        <a:p>
          <a:endParaRPr lang="en-US">
            <a:solidFill>
              <a:sysClr val="windowText" lastClr="000000"/>
            </a:solidFill>
            <a:latin typeface="+mn-lt"/>
          </a:endParaRPr>
        </a:p>
      </dgm:t>
    </dgm:pt>
    <dgm:pt modelId="{0B2E6A68-6789-4700-8524-07D461D910B3}" type="sibTrans" cxnId="{C523116F-33E5-40A3-A536-5A235570D9F6}">
      <dgm:prSet/>
      <dgm:spPr/>
      <dgm:t>
        <a:bodyPr/>
        <a:lstStyle/>
        <a:p>
          <a:endParaRPr lang="en-US">
            <a:solidFill>
              <a:sysClr val="windowText" lastClr="000000"/>
            </a:solidFill>
            <a:latin typeface="+mn-lt"/>
          </a:endParaRPr>
        </a:p>
      </dgm:t>
    </dgm:pt>
    <dgm:pt modelId="{C03B61E3-29F8-45BA-80C4-9AD971033574}">
      <dgm:prSet phldrT="[Text]" custT="1"/>
      <dgm:spPr/>
      <dgm:t>
        <a:bodyPr/>
        <a:lstStyle/>
        <a:p>
          <a:r>
            <a:rPr lang="en-US" sz="1600" dirty="0">
              <a:solidFill>
                <a:sysClr val="windowText" lastClr="000000"/>
              </a:solidFill>
              <a:latin typeface="+mn-lt"/>
              <a:ea typeface="Cambria" panose="02040503050406030204" pitchFamily="18" charset="0"/>
            </a:rPr>
            <a:t>Family caregiver counselling</a:t>
          </a:r>
        </a:p>
      </dgm:t>
    </dgm:pt>
    <dgm:pt modelId="{0C22F9D4-73B0-4584-B262-FB3C447EBC8D}" type="parTrans" cxnId="{B564D11E-B988-47B7-B7C9-956433AB349F}">
      <dgm:prSet/>
      <dgm:spPr/>
      <dgm:t>
        <a:bodyPr/>
        <a:lstStyle/>
        <a:p>
          <a:endParaRPr lang="en-US">
            <a:solidFill>
              <a:sysClr val="windowText" lastClr="000000"/>
            </a:solidFill>
            <a:latin typeface="+mn-lt"/>
          </a:endParaRPr>
        </a:p>
      </dgm:t>
    </dgm:pt>
    <dgm:pt modelId="{4502B652-91BF-4A70-AF19-E1593D7BFE9B}" type="sibTrans" cxnId="{B564D11E-B988-47B7-B7C9-956433AB349F}">
      <dgm:prSet/>
      <dgm:spPr/>
      <dgm:t>
        <a:bodyPr/>
        <a:lstStyle/>
        <a:p>
          <a:endParaRPr lang="en-US">
            <a:solidFill>
              <a:sysClr val="windowText" lastClr="000000"/>
            </a:solidFill>
            <a:latin typeface="+mn-lt"/>
          </a:endParaRPr>
        </a:p>
      </dgm:t>
    </dgm:pt>
    <dgm:pt modelId="{06ECE5D2-1A33-4664-9334-ADB855D88ED4}">
      <dgm:prSet phldrT="[Text]" custT="1"/>
      <dgm:spPr/>
      <dgm:t>
        <a:bodyPr/>
        <a:lstStyle/>
        <a:p>
          <a:r>
            <a:rPr lang="en-US" sz="1600" dirty="0">
              <a:solidFill>
                <a:sysClr val="windowText" lastClr="000000"/>
              </a:solidFill>
              <a:latin typeface="+mn-lt"/>
              <a:ea typeface="Cambria" panose="02040503050406030204" pitchFamily="18" charset="0"/>
            </a:rPr>
            <a:t>Addressing stigma and discrimination</a:t>
          </a:r>
        </a:p>
      </dgm:t>
    </dgm:pt>
    <dgm:pt modelId="{63DE50E3-71AC-4DF4-B0A3-8B452CF4C312}" type="sibTrans" cxnId="{01303B3A-D482-4A86-B08C-0DB235688346}">
      <dgm:prSet/>
      <dgm:spPr/>
      <dgm:t>
        <a:bodyPr/>
        <a:lstStyle/>
        <a:p>
          <a:endParaRPr lang="en-US">
            <a:solidFill>
              <a:sysClr val="windowText" lastClr="000000"/>
            </a:solidFill>
            <a:latin typeface="+mn-lt"/>
          </a:endParaRPr>
        </a:p>
      </dgm:t>
    </dgm:pt>
    <dgm:pt modelId="{2B1194C6-47A8-46CB-B130-BE37976F27A0}" type="parTrans" cxnId="{01303B3A-D482-4A86-B08C-0DB235688346}">
      <dgm:prSet/>
      <dgm:spPr/>
      <dgm:t>
        <a:bodyPr/>
        <a:lstStyle/>
        <a:p>
          <a:endParaRPr lang="en-US">
            <a:solidFill>
              <a:sysClr val="windowText" lastClr="000000"/>
            </a:solidFill>
            <a:latin typeface="+mn-lt"/>
          </a:endParaRPr>
        </a:p>
      </dgm:t>
    </dgm:pt>
    <dgm:pt modelId="{28B984D5-6C88-4629-938F-035683B0FEC9}">
      <dgm:prSet phldrT="[Text]" custT="1"/>
      <dgm:spPr/>
      <dgm:t>
        <a:bodyPr/>
        <a:lstStyle/>
        <a:p>
          <a:r>
            <a:rPr lang="en-US" sz="1600" dirty="0">
              <a:solidFill>
                <a:sysClr val="windowText" lastClr="000000"/>
              </a:solidFill>
              <a:latin typeface="+mn-lt"/>
              <a:ea typeface="Cambria" panose="02040503050406030204" pitchFamily="18" charset="0"/>
            </a:rPr>
            <a:t>Sexual and reproductive health</a:t>
          </a:r>
        </a:p>
      </dgm:t>
    </dgm:pt>
    <dgm:pt modelId="{29173501-F74F-4A31-AA53-C1C59E41FCA0}" type="sibTrans" cxnId="{881A6148-A014-40F8-9346-C9A095BC8C99}">
      <dgm:prSet/>
      <dgm:spPr/>
      <dgm:t>
        <a:bodyPr/>
        <a:lstStyle/>
        <a:p>
          <a:endParaRPr lang="en-US">
            <a:solidFill>
              <a:sysClr val="windowText" lastClr="000000"/>
            </a:solidFill>
            <a:latin typeface="+mn-lt"/>
          </a:endParaRPr>
        </a:p>
      </dgm:t>
    </dgm:pt>
    <dgm:pt modelId="{26E27B3D-A30F-4B10-B7DE-A6686364F51C}" type="parTrans" cxnId="{881A6148-A014-40F8-9346-C9A095BC8C99}">
      <dgm:prSet/>
      <dgm:spPr/>
      <dgm:t>
        <a:bodyPr/>
        <a:lstStyle/>
        <a:p>
          <a:endParaRPr lang="en-US">
            <a:solidFill>
              <a:sysClr val="windowText" lastClr="000000"/>
            </a:solidFill>
            <a:latin typeface="+mn-lt"/>
          </a:endParaRPr>
        </a:p>
      </dgm:t>
    </dgm:pt>
    <dgm:pt modelId="{71BFE6CA-CE01-4291-B7D6-461C7F748319}" type="pres">
      <dgm:prSet presAssocID="{AC5D16E2-D453-41FE-AA52-9E676A66648A}" presName="Name0" presStyleCnt="0">
        <dgm:presLayoutVars>
          <dgm:chMax/>
          <dgm:chPref val="3"/>
          <dgm:dir/>
          <dgm:animOne val="branch"/>
          <dgm:animLvl val="lvl"/>
        </dgm:presLayoutVars>
      </dgm:prSet>
      <dgm:spPr/>
    </dgm:pt>
    <dgm:pt modelId="{523972AA-C4C6-44A7-B55D-300AEB296F59}" type="pres">
      <dgm:prSet presAssocID="{D097A1F3-49B5-4E61-8B3B-32069306164C}" presName="composite" presStyleCnt="0"/>
      <dgm:spPr/>
    </dgm:pt>
    <dgm:pt modelId="{D7945F15-5227-4306-AD1B-E3AF9A79D3AF}" type="pres">
      <dgm:prSet presAssocID="{D097A1F3-49B5-4E61-8B3B-32069306164C}" presName="FirstChild" presStyleLbl="revTx" presStyleIdx="0" presStyleCnt="6">
        <dgm:presLayoutVars>
          <dgm:chMax val="0"/>
          <dgm:chPref val="0"/>
          <dgm:bulletEnabled val="1"/>
        </dgm:presLayoutVars>
      </dgm:prSet>
      <dgm:spPr/>
    </dgm:pt>
    <dgm:pt modelId="{F8CBA014-9079-42C7-A1A5-FF0A0A90DBE0}" type="pres">
      <dgm:prSet presAssocID="{D097A1F3-49B5-4E61-8B3B-32069306164C}" presName="Parent" presStyleLbl="alignNode1" presStyleIdx="0" presStyleCnt="3">
        <dgm:presLayoutVars>
          <dgm:chMax val="3"/>
          <dgm:chPref val="3"/>
          <dgm:bulletEnabled val="1"/>
        </dgm:presLayoutVars>
      </dgm:prSet>
      <dgm:spPr/>
    </dgm:pt>
    <dgm:pt modelId="{2DA4687A-B897-4ACD-AD69-CD8776F7DCD8}" type="pres">
      <dgm:prSet presAssocID="{D097A1F3-49B5-4E61-8B3B-32069306164C}" presName="Accent" presStyleLbl="parChTrans1D1" presStyleIdx="0" presStyleCnt="3"/>
      <dgm:spPr/>
    </dgm:pt>
    <dgm:pt modelId="{6F43FBDE-634D-4CA2-B077-90DC8673733E}" type="pres">
      <dgm:prSet presAssocID="{D097A1F3-49B5-4E61-8B3B-32069306164C}" presName="Child" presStyleLbl="revTx" presStyleIdx="1" presStyleCnt="6" custScaleY="55880">
        <dgm:presLayoutVars>
          <dgm:chMax val="0"/>
          <dgm:chPref val="0"/>
          <dgm:bulletEnabled val="1"/>
        </dgm:presLayoutVars>
      </dgm:prSet>
      <dgm:spPr/>
    </dgm:pt>
    <dgm:pt modelId="{047DEC60-1E79-4EE2-830C-A186D7E9958C}" type="pres">
      <dgm:prSet presAssocID="{B4CC7D8D-64D9-40BC-9432-92CD9F70F325}" presName="sibTrans" presStyleCnt="0"/>
      <dgm:spPr/>
    </dgm:pt>
    <dgm:pt modelId="{8D79B30C-29F1-47BE-87CD-AB28EB6C7D26}" type="pres">
      <dgm:prSet presAssocID="{2E5B676B-D848-45B1-A0B7-D15F52D24DBB}" presName="composite" presStyleCnt="0"/>
      <dgm:spPr/>
    </dgm:pt>
    <dgm:pt modelId="{14765599-D08B-4BE3-879C-2D6933FD1249}" type="pres">
      <dgm:prSet presAssocID="{2E5B676B-D848-45B1-A0B7-D15F52D24DBB}" presName="FirstChild" presStyleLbl="revTx" presStyleIdx="2" presStyleCnt="6">
        <dgm:presLayoutVars>
          <dgm:chMax val="0"/>
          <dgm:chPref val="0"/>
          <dgm:bulletEnabled val="1"/>
        </dgm:presLayoutVars>
      </dgm:prSet>
      <dgm:spPr/>
    </dgm:pt>
    <dgm:pt modelId="{69EA5A17-4706-4233-84FD-2260D500C499}" type="pres">
      <dgm:prSet presAssocID="{2E5B676B-D848-45B1-A0B7-D15F52D24DBB}" presName="Parent" presStyleLbl="alignNode1" presStyleIdx="1" presStyleCnt="3">
        <dgm:presLayoutVars>
          <dgm:chMax val="3"/>
          <dgm:chPref val="3"/>
          <dgm:bulletEnabled val="1"/>
        </dgm:presLayoutVars>
      </dgm:prSet>
      <dgm:spPr/>
    </dgm:pt>
    <dgm:pt modelId="{86990FD8-2160-4DEB-8BAB-95F007709315}" type="pres">
      <dgm:prSet presAssocID="{2E5B676B-D848-45B1-A0B7-D15F52D24DBB}" presName="Accent" presStyleLbl="parChTrans1D1" presStyleIdx="1" presStyleCnt="3"/>
      <dgm:spPr/>
    </dgm:pt>
    <dgm:pt modelId="{54987446-A966-4FA2-84DB-3F8F9C9D8E89}" type="pres">
      <dgm:prSet presAssocID="{2E5B676B-D848-45B1-A0B7-D15F52D24DBB}" presName="Child" presStyleLbl="revTx" presStyleIdx="3" presStyleCnt="6" custScaleY="25619">
        <dgm:presLayoutVars>
          <dgm:chMax val="0"/>
          <dgm:chPref val="0"/>
          <dgm:bulletEnabled val="1"/>
        </dgm:presLayoutVars>
      </dgm:prSet>
      <dgm:spPr/>
    </dgm:pt>
    <dgm:pt modelId="{B5D839CD-45C0-4C32-B7AD-0D33F4C4D9A2}" type="pres">
      <dgm:prSet presAssocID="{FAA31793-966D-43AC-BA5D-A9D8DD8C3E02}" presName="sibTrans" presStyleCnt="0"/>
      <dgm:spPr/>
    </dgm:pt>
    <dgm:pt modelId="{E0A69203-FAB7-4236-9AAB-26A6BBC44E4E}" type="pres">
      <dgm:prSet presAssocID="{0B704568-C331-45B7-821A-82C46CFC1D12}" presName="composite" presStyleCnt="0"/>
      <dgm:spPr/>
    </dgm:pt>
    <dgm:pt modelId="{670D8EDD-9156-47F9-8E6A-D1ABB23BA66D}" type="pres">
      <dgm:prSet presAssocID="{0B704568-C331-45B7-821A-82C46CFC1D12}" presName="FirstChild" presStyleLbl="revTx" presStyleIdx="4" presStyleCnt="6">
        <dgm:presLayoutVars>
          <dgm:chMax val="0"/>
          <dgm:chPref val="0"/>
          <dgm:bulletEnabled val="1"/>
        </dgm:presLayoutVars>
      </dgm:prSet>
      <dgm:spPr/>
    </dgm:pt>
    <dgm:pt modelId="{642130C1-9AD6-4C70-948D-BBA71C4A9A78}" type="pres">
      <dgm:prSet presAssocID="{0B704568-C331-45B7-821A-82C46CFC1D12}" presName="Parent" presStyleLbl="alignNode1" presStyleIdx="2" presStyleCnt="3">
        <dgm:presLayoutVars>
          <dgm:chMax val="3"/>
          <dgm:chPref val="3"/>
          <dgm:bulletEnabled val="1"/>
        </dgm:presLayoutVars>
      </dgm:prSet>
      <dgm:spPr/>
    </dgm:pt>
    <dgm:pt modelId="{961EA93A-3D06-41F4-AD0B-CA2C9926D7C6}" type="pres">
      <dgm:prSet presAssocID="{0B704568-C331-45B7-821A-82C46CFC1D12}" presName="Accent" presStyleLbl="parChTrans1D1" presStyleIdx="2" presStyleCnt="3"/>
      <dgm:spPr/>
    </dgm:pt>
    <dgm:pt modelId="{FFE98277-7167-4E1D-8844-367103A31534}" type="pres">
      <dgm:prSet presAssocID="{0B704568-C331-45B7-821A-82C46CFC1D12}" presName="Child" presStyleLbl="revTx" presStyleIdx="5" presStyleCnt="6">
        <dgm:presLayoutVars>
          <dgm:chMax val="0"/>
          <dgm:chPref val="0"/>
          <dgm:bulletEnabled val="1"/>
        </dgm:presLayoutVars>
      </dgm:prSet>
      <dgm:spPr/>
    </dgm:pt>
  </dgm:ptLst>
  <dgm:cxnLst>
    <dgm:cxn modelId="{2C302D0C-F9DB-4506-BFFB-95BDD08A9949}" type="presOf" srcId="{D097A1F3-49B5-4E61-8B3B-32069306164C}" destId="{F8CBA014-9079-42C7-A1A5-FF0A0A90DBE0}" srcOrd="0" destOrd="0" presId="urn:microsoft.com/office/officeart/2011/layout/TabList"/>
    <dgm:cxn modelId="{B564D11E-B988-47B7-B7C9-956433AB349F}" srcId="{0B704568-C331-45B7-821A-82C46CFC1D12}" destId="{C03B61E3-29F8-45BA-80C4-9AD971033574}" srcOrd="5" destOrd="0" parTransId="{0C22F9D4-73B0-4584-B262-FB3C447EBC8D}" sibTransId="{4502B652-91BF-4A70-AF19-E1593D7BFE9B}"/>
    <dgm:cxn modelId="{01303B3A-D482-4A86-B08C-0DB235688346}" srcId="{0B704568-C331-45B7-821A-82C46CFC1D12}" destId="{06ECE5D2-1A33-4664-9334-ADB855D88ED4}" srcOrd="3" destOrd="0" parTransId="{2B1194C6-47A8-46CB-B130-BE37976F27A0}" sibTransId="{63DE50E3-71AC-4DF4-B0A3-8B452CF4C312}"/>
    <dgm:cxn modelId="{23092746-4C97-4144-A79E-0F3461389132}" type="presOf" srcId="{F62C76B4-1F67-428F-BBC8-6DEB9845D629}" destId="{6F43FBDE-634D-4CA2-B077-90DC8673733E}" srcOrd="0" destOrd="1" presId="urn:microsoft.com/office/officeart/2011/layout/TabList"/>
    <dgm:cxn modelId="{881A6148-A014-40F8-9346-C9A095BC8C99}" srcId="{0B704568-C331-45B7-821A-82C46CFC1D12}" destId="{28B984D5-6C88-4629-938F-035683B0FEC9}" srcOrd="2" destOrd="0" parTransId="{26E27B3D-A30F-4B10-B7DE-A6686364F51C}" sibTransId="{29173501-F74F-4A31-AA53-C1C59E41FCA0}"/>
    <dgm:cxn modelId="{F8D75A49-AC0F-4D10-81EF-E72C8BF08042}" srcId="{AC5D16E2-D453-41FE-AA52-9E676A66648A}" destId="{2E5B676B-D848-45B1-A0B7-D15F52D24DBB}" srcOrd="1" destOrd="0" parTransId="{3D8E1482-C9B7-433D-88CE-873F2EDAFBAE}" sibTransId="{FAA31793-966D-43AC-BA5D-A9D8DD8C3E02}"/>
    <dgm:cxn modelId="{6D53184E-A6EB-4240-BBCB-D9BBB77B6EAA}" srcId="{2E5B676B-D848-45B1-A0B7-D15F52D24DBB}" destId="{660E9A09-B688-43BA-8076-7C72FE7458C7}" srcOrd="0" destOrd="0" parTransId="{8ADAE201-49AA-493D-8FA9-EFFC0D6C63F5}" sibTransId="{A566CC7A-F047-4F0D-B2CF-5F5E15F7ADB1}"/>
    <dgm:cxn modelId="{4010B451-7E0B-4776-9377-E58C93678FDC}" type="presOf" srcId="{F63C8BD4-9E3F-46FE-AF5E-D06BBDF97FA4}" destId="{6F43FBDE-634D-4CA2-B077-90DC8673733E}" srcOrd="0" destOrd="2" presId="urn:microsoft.com/office/officeart/2011/layout/TabList"/>
    <dgm:cxn modelId="{6F3A8D58-E185-4580-A413-07F0AC1EE67A}" srcId="{D097A1F3-49B5-4E61-8B3B-32069306164C}" destId="{1DD62E4A-E61E-4671-98DE-C7E7337626CF}" srcOrd="1" destOrd="0" parTransId="{5FC72868-B69D-42E7-99F3-62620C46DA9F}" sibTransId="{5D024161-BE07-43A3-8F3D-41CF6347027C}"/>
    <dgm:cxn modelId="{33C7A55F-F687-472D-AFC0-8AD397ACFBF4}" type="presOf" srcId="{2E5B676B-D848-45B1-A0B7-D15F52D24DBB}" destId="{69EA5A17-4706-4233-84FD-2260D500C499}" srcOrd="0" destOrd="0" presId="urn:microsoft.com/office/officeart/2011/layout/TabList"/>
    <dgm:cxn modelId="{3A55CA61-6E09-41DE-8D43-551320DF35BC}" srcId="{2E5B676B-D848-45B1-A0B7-D15F52D24DBB}" destId="{A24FA1C9-16B3-4F6A-A788-D83F791FD78D}" srcOrd="1" destOrd="0" parTransId="{14ABF5A5-BF2E-4976-B864-AD588EF7AF8C}" sibTransId="{40A3AE89-CC1C-4B8D-AE9C-39DFE7EEAAEA}"/>
    <dgm:cxn modelId="{EBD7E166-1A29-4769-BAAC-ED67DEA0372A}" type="presOf" srcId="{28B984D5-6C88-4629-938F-035683B0FEC9}" destId="{FFE98277-7167-4E1D-8844-367103A31534}" srcOrd="0" destOrd="1" presId="urn:microsoft.com/office/officeart/2011/layout/TabList"/>
    <dgm:cxn modelId="{C523116F-33E5-40A3-A536-5A235570D9F6}" srcId="{0B704568-C331-45B7-821A-82C46CFC1D12}" destId="{C35F3D17-E681-4462-9A85-17114DF6AC6D}" srcOrd="4" destOrd="0" parTransId="{0F08A233-1910-41C7-8274-83F5B7B91B60}" sibTransId="{0B2E6A68-6789-4700-8524-07D461D910B3}"/>
    <dgm:cxn modelId="{DBE70E71-67AF-4B21-A47C-FADF0C32C4D7}" type="presOf" srcId="{06ECE5D2-1A33-4664-9334-ADB855D88ED4}" destId="{FFE98277-7167-4E1D-8844-367103A31534}" srcOrd="0" destOrd="2" presId="urn:microsoft.com/office/officeart/2011/layout/TabList"/>
    <dgm:cxn modelId="{F2FB9576-FBEB-4CA6-BA91-8E9CF3D1622B}" type="presOf" srcId="{0B704568-C331-45B7-821A-82C46CFC1D12}" destId="{642130C1-9AD6-4C70-948D-BBA71C4A9A78}" srcOrd="0" destOrd="0" presId="urn:microsoft.com/office/officeart/2011/layout/TabList"/>
    <dgm:cxn modelId="{E3B3B386-4511-437F-97AA-9263E53E8425}" srcId="{D097A1F3-49B5-4E61-8B3B-32069306164C}" destId="{F63C8BD4-9E3F-46FE-AF5E-D06BBDF97FA4}" srcOrd="3" destOrd="0" parTransId="{5A480A9F-FFDE-43AD-8EBB-8E7272E29E2C}" sibTransId="{8C613D42-4131-4F2E-BE4C-641D450BC60D}"/>
    <dgm:cxn modelId="{DFEC6187-27DA-4099-A2A9-AD48E9094B62}" type="presOf" srcId="{15D49E03-A442-4BFB-894E-55C8FD1F4416}" destId="{FFE98277-7167-4E1D-8844-367103A31534}" srcOrd="0" destOrd="0" presId="urn:microsoft.com/office/officeart/2011/layout/TabList"/>
    <dgm:cxn modelId="{B8E56890-EF4A-4580-9D56-E947A815334F}" srcId="{AC5D16E2-D453-41FE-AA52-9E676A66648A}" destId="{D097A1F3-49B5-4E61-8B3B-32069306164C}" srcOrd="0" destOrd="0" parTransId="{6E33E5A0-E32D-4184-8E75-3B344CE87AD7}" sibTransId="{B4CC7D8D-64D9-40BC-9432-92CD9F70F325}"/>
    <dgm:cxn modelId="{D71D0D92-A6DD-4A6F-B527-B96AE851F0A4}" srcId="{0B704568-C331-45B7-821A-82C46CFC1D12}" destId="{FDDDFD5A-D853-4FF3-8A5B-4B65E657249A}" srcOrd="0" destOrd="0" parTransId="{B3AFCD82-B663-43D1-82E7-79A186FAD151}" sibTransId="{08CA29AE-8D5E-4189-956A-871780B90D45}"/>
    <dgm:cxn modelId="{64C2FE93-B988-4333-9A76-7258BDF65E32}" type="presOf" srcId="{C35F3D17-E681-4462-9A85-17114DF6AC6D}" destId="{FFE98277-7167-4E1D-8844-367103A31534}" srcOrd="0" destOrd="3" presId="urn:microsoft.com/office/officeart/2011/layout/TabList"/>
    <dgm:cxn modelId="{F60FB6A2-5579-4388-B7E9-859E1A49DE46}" type="presOf" srcId="{660E9A09-B688-43BA-8076-7C72FE7458C7}" destId="{14765599-D08B-4BE3-879C-2D6933FD1249}" srcOrd="0" destOrd="0" presId="urn:microsoft.com/office/officeart/2011/layout/TabList"/>
    <dgm:cxn modelId="{2D8C63AB-6E42-4CCE-81C9-824FA381E061}" type="presOf" srcId="{AC5D16E2-D453-41FE-AA52-9E676A66648A}" destId="{71BFE6CA-CE01-4291-B7D6-461C7F748319}" srcOrd="0" destOrd="0" presId="urn:microsoft.com/office/officeart/2011/layout/TabList"/>
    <dgm:cxn modelId="{EE5963AE-E033-4BBA-9944-36D07C1C1434}" type="presOf" srcId="{A24FA1C9-16B3-4F6A-A788-D83F791FD78D}" destId="{54987446-A966-4FA2-84DB-3F8F9C9D8E89}" srcOrd="0" destOrd="0" presId="urn:microsoft.com/office/officeart/2011/layout/TabList"/>
    <dgm:cxn modelId="{7AE686BE-A15B-4D06-98AA-C7F92B643321}" type="presOf" srcId="{3B349713-A5EE-4E1A-BC4A-5BACCB4D953F}" destId="{D7945F15-5227-4306-AD1B-E3AF9A79D3AF}" srcOrd="0" destOrd="0" presId="urn:microsoft.com/office/officeart/2011/layout/TabList"/>
    <dgm:cxn modelId="{247F13C9-D52A-43AF-82BC-76B0E15A4B65}" type="presOf" srcId="{1DD62E4A-E61E-4671-98DE-C7E7337626CF}" destId="{6F43FBDE-634D-4CA2-B077-90DC8673733E}" srcOrd="0" destOrd="0" presId="urn:microsoft.com/office/officeart/2011/layout/TabList"/>
    <dgm:cxn modelId="{66CE3DCD-AF52-4EB3-A6FC-EF9AC2772B69}" srcId="{D097A1F3-49B5-4E61-8B3B-32069306164C}" destId="{F62C76B4-1F67-428F-BBC8-6DEB9845D629}" srcOrd="2" destOrd="0" parTransId="{DA9F4BC8-C28F-4378-967E-C74A5296B98E}" sibTransId="{1BEA597B-5057-4D8F-A8AB-270F3EC18BE6}"/>
    <dgm:cxn modelId="{67F360D4-668C-4BA6-88C4-7E6E7A75CD24}" type="presOf" srcId="{C03B61E3-29F8-45BA-80C4-9AD971033574}" destId="{FFE98277-7167-4E1D-8844-367103A31534}" srcOrd="0" destOrd="4" presId="urn:microsoft.com/office/officeart/2011/layout/TabList"/>
    <dgm:cxn modelId="{3DC50BEC-77D9-4CEB-AA45-790A40C71FA3}" srcId="{AC5D16E2-D453-41FE-AA52-9E676A66648A}" destId="{0B704568-C331-45B7-821A-82C46CFC1D12}" srcOrd="2" destOrd="0" parTransId="{1C14213B-AC87-4657-BC84-1160AEBCC7E2}" sibTransId="{C349370E-709A-4C9E-A34F-73F5EF71A31F}"/>
    <dgm:cxn modelId="{506B38F1-2D28-48F7-880A-BFE45846F024}" type="presOf" srcId="{FDDDFD5A-D853-4FF3-8A5B-4B65E657249A}" destId="{670D8EDD-9156-47F9-8E6A-D1ABB23BA66D}" srcOrd="0" destOrd="0" presId="urn:microsoft.com/office/officeart/2011/layout/TabList"/>
    <dgm:cxn modelId="{2137C8F8-78B3-4F08-A5E5-DE831C61CAED}" srcId="{D097A1F3-49B5-4E61-8B3B-32069306164C}" destId="{3B349713-A5EE-4E1A-BC4A-5BACCB4D953F}" srcOrd="0" destOrd="0" parTransId="{85239E43-32B2-46D1-86F5-4911960F3346}" sibTransId="{86637AEC-5341-4E2D-8016-080193AC31DE}"/>
    <dgm:cxn modelId="{B3A4D0FC-7827-4D97-A313-4A700405A985}" srcId="{0B704568-C331-45B7-821A-82C46CFC1D12}" destId="{15D49E03-A442-4BFB-894E-55C8FD1F4416}" srcOrd="1" destOrd="0" parTransId="{5ED89DC1-4DE1-4382-982A-A1AD6E1CD329}" sibTransId="{6345F87A-B7BE-48CF-ABEE-8F3D935CFC5D}"/>
    <dgm:cxn modelId="{A8D21D7E-BDB2-42EB-B8C7-C629CC94E7B9}" type="presParOf" srcId="{71BFE6CA-CE01-4291-B7D6-461C7F748319}" destId="{523972AA-C4C6-44A7-B55D-300AEB296F59}" srcOrd="0" destOrd="0" presId="urn:microsoft.com/office/officeart/2011/layout/TabList"/>
    <dgm:cxn modelId="{C42347E0-9C29-4E48-95B6-2E5B3EC33A86}" type="presParOf" srcId="{523972AA-C4C6-44A7-B55D-300AEB296F59}" destId="{D7945F15-5227-4306-AD1B-E3AF9A79D3AF}" srcOrd="0" destOrd="0" presId="urn:microsoft.com/office/officeart/2011/layout/TabList"/>
    <dgm:cxn modelId="{3CC18419-11CB-4122-8681-7B7DC667D68B}" type="presParOf" srcId="{523972AA-C4C6-44A7-B55D-300AEB296F59}" destId="{F8CBA014-9079-42C7-A1A5-FF0A0A90DBE0}" srcOrd="1" destOrd="0" presId="urn:microsoft.com/office/officeart/2011/layout/TabList"/>
    <dgm:cxn modelId="{EBB49CA7-D430-4A62-9EC9-BD490CF4E0DE}" type="presParOf" srcId="{523972AA-C4C6-44A7-B55D-300AEB296F59}" destId="{2DA4687A-B897-4ACD-AD69-CD8776F7DCD8}" srcOrd="2" destOrd="0" presId="urn:microsoft.com/office/officeart/2011/layout/TabList"/>
    <dgm:cxn modelId="{5DF7C728-1B2F-4726-9812-39F52BCFFE43}" type="presParOf" srcId="{71BFE6CA-CE01-4291-B7D6-461C7F748319}" destId="{6F43FBDE-634D-4CA2-B077-90DC8673733E}" srcOrd="1" destOrd="0" presId="urn:microsoft.com/office/officeart/2011/layout/TabList"/>
    <dgm:cxn modelId="{4530D632-4598-4D2E-8BFB-B1240D11DD9A}" type="presParOf" srcId="{71BFE6CA-CE01-4291-B7D6-461C7F748319}" destId="{047DEC60-1E79-4EE2-830C-A186D7E9958C}" srcOrd="2" destOrd="0" presId="urn:microsoft.com/office/officeart/2011/layout/TabList"/>
    <dgm:cxn modelId="{80CF6DA1-8B62-437D-A321-2DA6D3E6499C}" type="presParOf" srcId="{71BFE6CA-CE01-4291-B7D6-461C7F748319}" destId="{8D79B30C-29F1-47BE-87CD-AB28EB6C7D26}" srcOrd="3" destOrd="0" presId="urn:microsoft.com/office/officeart/2011/layout/TabList"/>
    <dgm:cxn modelId="{7369A90F-9F60-4812-A692-376A01C74995}" type="presParOf" srcId="{8D79B30C-29F1-47BE-87CD-AB28EB6C7D26}" destId="{14765599-D08B-4BE3-879C-2D6933FD1249}" srcOrd="0" destOrd="0" presId="urn:microsoft.com/office/officeart/2011/layout/TabList"/>
    <dgm:cxn modelId="{64BF0152-257B-4EFA-A598-D177D8244AE4}" type="presParOf" srcId="{8D79B30C-29F1-47BE-87CD-AB28EB6C7D26}" destId="{69EA5A17-4706-4233-84FD-2260D500C499}" srcOrd="1" destOrd="0" presId="urn:microsoft.com/office/officeart/2011/layout/TabList"/>
    <dgm:cxn modelId="{5E704744-7469-4DFC-9B79-E8179B2AF2B8}" type="presParOf" srcId="{8D79B30C-29F1-47BE-87CD-AB28EB6C7D26}" destId="{86990FD8-2160-4DEB-8BAB-95F007709315}" srcOrd="2" destOrd="0" presId="urn:microsoft.com/office/officeart/2011/layout/TabList"/>
    <dgm:cxn modelId="{DBC76A72-C198-4004-9593-812E395CD2D5}" type="presParOf" srcId="{71BFE6CA-CE01-4291-B7D6-461C7F748319}" destId="{54987446-A966-4FA2-84DB-3F8F9C9D8E89}" srcOrd="4" destOrd="0" presId="urn:microsoft.com/office/officeart/2011/layout/TabList"/>
    <dgm:cxn modelId="{18F62DCB-D9CB-4F5B-BABA-BF35515BB681}" type="presParOf" srcId="{71BFE6CA-CE01-4291-B7D6-461C7F748319}" destId="{B5D839CD-45C0-4C32-B7AD-0D33F4C4D9A2}" srcOrd="5" destOrd="0" presId="urn:microsoft.com/office/officeart/2011/layout/TabList"/>
    <dgm:cxn modelId="{B06B7796-D7A6-48C1-89E0-F620A00401E1}" type="presParOf" srcId="{71BFE6CA-CE01-4291-B7D6-461C7F748319}" destId="{E0A69203-FAB7-4236-9AAB-26A6BBC44E4E}" srcOrd="6" destOrd="0" presId="urn:microsoft.com/office/officeart/2011/layout/TabList"/>
    <dgm:cxn modelId="{25694CBB-D08A-428A-92CE-AC8AB90DD9DD}" type="presParOf" srcId="{E0A69203-FAB7-4236-9AAB-26A6BBC44E4E}" destId="{670D8EDD-9156-47F9-8E6A-D1ABB23BA66D}" srcOrd="0" destOrd="0" presId="urn:microsoft.com/office/officeart/2011/layout/TabList"/>
    <dgm:cxn modelId="{4955FC78-E829-4639-B656-E083B8B1517E}" type="presParOf" srcId="{E0A69203-FAB7-4236-9AAB-26A6BBC44E4E}" destId="{642130C1-9AD6-4C70-948D-BBA71C4A9A78}" srcOrd="1" destOrd="0" presId="urn:microsoft.com/office/officeart/2011/layout/TabList"/>
    <dgm:cxn modelId="{B9143649-620F-427C-B2A3-62F79C0AC708}" type="presParOf" srcId="{E0A69203-FAB7-4236-9AAB-26A6BBC44E4E}" destId="{961EA93A-3D06-41F4-AD0B-CA2C9926D7C6}" srcOrd="2" destOrd="0" presId="urn:microsoft.com/office/officeart/2011/layout/TabList"/>
    <dgm:cxn modelId="{AB5A59F9-39E1-4834-8D40-593CDD71B152}" type="presParOf" srcId="{71BFE6CA-CE01-4291-B7D6-461C7F748319}" destId="{FFE98277-7167-4E1D-8844-367103A31534}" srcOrd="7" destOrd="0" presId="urn:microsoft.com/office/officeart/2011/layout/Tab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47898E-AFBA-4637-A509-18A6B4A33C6C}">
      <dsp:nvSpPr>
        <dsp:cNvPr id="0" name=""/>
        <dsp:cNvSpPr/>
      </dsp:nvSpPr>
      <dsp:spPr>
        <a:xfrm>
          <a:off x="2210367" y="1801995"/>
          <a:ext cx="1567173" cy="152572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baseline="0" dirty="0">
              <a:solidFill>
                <a:schemeClr val="tx1"/>
              </a:solidFill>
            </a:rPr>
            <a:t>Pre-treatment counseling</a:t>
          </a:r>
        </a:p>
      </dsp:txBody>
      <dsp:txXfrm>
        <a:off x="2439874" y="2025433"/>
        <a:ext cx="1108159" cy="1078853"/>
      </dsp:txXfrm>
    </dsp:sp>
    <dsp:sp modelId="{54965E7D-F9F2-47D8-B74C-98FBE25DB754}">
      <dsp:nvSpPr>
        <dsp:cNvPr id="0" name=""/>
        <dsp:cNvSpPr/>
      </dsp:nvSpPr>
      <dsp:spPr>
        <a:xfrm rot="16200000">
          <a:off x="2749566" y="1541693"/>
          <a:ext cx="488774" cy="31829"/>
        </a:xfrm>
        <a:custGeom>
          <a:avLst/>
          <a:gdLst/>
          <a:ahLst/>
          <a:cxnLst/>
          <a:rect l="0" t="0" r="0" b="0"/>
          <a:pathLst>
            <a:path>
              <a:moveTo>
                <a:pt x="0" y="15914"/>
              </a:moveTo>
              <a:lnTo>
                <a:pt x="488774" y="15914"/>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b="1" kern="1200"/>
        </a:p>
      </dsp:txBody>
      <dsp:txXfrm>
        <a:off x="2749566" y="1540001"/>
        <a:ext cx="488774" cy="35212"/>
      </dsp:txXfrm>
    </dsp:sp>
    <dsp:sp modelId="{B55292DE-880B-455E-96AA-3CA34122F079}">
      <dsp:nvSpPr>
        <dsp:cNvPr id="0" name=""/>
        <dsp:cNvSpPr/>
      </dsp:nvSpPr>
      <dsp:spPr>
        <a:xfrm>
          <a:off x="2210367" y="-212509"/>
          <a:ext cx="1567173" cy="1525729"/>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baseline="0" dirty="0">
              <a:solidFill>
                <a:schemeClr val="tx1"/>
              </a:solidFill>
            </a:rPr>
            <a:t>Information on lab result</a:t>
          </a:r>
        </a:p>
      </dsp:txBody>
      <dsp:txXfrm>
        <a:off x="2439874" y="10929"/>
        <a:ext cx="1108159" cy="1078853"/>
      </dsp:txXfrm>
    </dsp:sp>
    <dsp:sp modelId="{FADA9028-95F2-4C91-A624-5141715585CE}">
      <dsp:nvSpPr>
        <dsp:cNvPr id="0" name=""/>
        <dsp:cNvSpPr/>
      </dsp:nvSpPr>
      <dsp:spPr>
        <a:xfrm rot="18600000">
          <a:off x="3405376" y="1777345"/>
          <a:ext cx="472053" cy="31829"/>
        </a:xfrm>
        <a:custGeom>
          <a:avLst/>
          <a:gdLst/>
          <a:ahLst/>
          <a:cxnLst/>
          <a:rect l="0" t="0" r="0" b="0"/>
          <a:pathLst>
            <a:path>
              <a:moveTo>
                <a:pt x="0" y="15914"/>
              </a:moveTo>
              <a:lnTo>
                <a:pt x="472053" y="15914"/>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b="1" kern="1200"/>
        </a:p>
      </dsp:txBody>
      <dsp:txXfrm>
        <a:off x="3405376" y="1776256"/>
        <a:ext cx="472053" cy="34007"/>
      </dsp:txXfrm>
    </dsp:sp>
    <dsp:sp modelId="{A1C7699A-DAF8-4AE0-A71E-9FA806599D09}">
      <dsp:nvSpPr>
        <dsp:cNvPr id="0" name=""/>
        <dsp:cNvSpPr/>
      </dsp:nvSpPr>
      <dsp:spPr>
        <a:xfrm>
          <a:off x="3505265" y="258795"/>
          <a:ext cx="1567173" cy="1525729"/>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baseline="0" dirty="0">
              <a:solidFill>
                <a:schemeClr val="tx1"/>
              </a:solidFill>
            </a:rPr>
            <a:t>Importance of early initiation and adherence to treatment</a:t>
          </a:r>
        </a:p>
      </dsp:txBody>
      <dsp:txXfrm>
        <a:off x="3734772" y="482233"/>
        <a:ext cx="1108159" cy="1078853"/>
      </dsp:txXfrm>
    </dsp:sp>
    <dsp:sp modelId="{0D4A2333-D77C-480D-BCBD-43514F0480D9}">
      <dsp:nvSpPr>
        <dsp:cNvPr id="0" name=""/>
        <dsp:cNvSpPr/>
      </dsp:nvSpPr>
      <dsp:spPr>
        <a:xfrm rot="21000000">
          <a:off x="3761588" y="2374038"/>
          <a:ext cx="448630" cy="31829"/>
        </a:xfrm>
        <a:custGeom>
          <a:avLst/>
          <a:gdLst/>
          <a:ahLst/>
          <a:cxnLst/>
          <a:rect l="0" t="0" r="0" b="0"/>
          <a:pathLst>
            <a:path>
              <a:moveTo>
                <a:pt x="0" y="15914"/>
              </a:moveTo>
              <a:lnTo>
                <a:pt x="448630" y="15914"/>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b="1" kern="1200"/>
        </a:p>
      </dsp:txBody>
      <dsp:txXfrm>
        <a:off x="3761588" y="2373792"/>
        <a:ext cx="448630" cy="32320"/>
      </dsp:txXfrm>
    </dsp:sp>
    <dsp:sp modelId="{A7A5BD07-5549-461C-96A5-132064CA01D6}">
      <dsp:nvSpPr>
        <dsp:cNvPr id="0" name=""/>
        <dsp:cNvSpPr/>
      </dsp:nvSpPr>
      <dsp:spPr>
        <a:xfrm>
          <a:off x="4194266" y="1452180"/>
          <a:ext cx="1567173" cy="1525729"/>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baseline="0" dirty="0">
              <a:solidFill>
                <a:schemeClr val="tx1"/>
              </a:solidFill>
            </a:rPr>
            <a:t>Nature and duration of treatment</a:t>
          </a:r>
        </a:p>
      </dsp:txBody>
      <dsp:txXfrm>
        <a:off x="4423773" y="1675618"/>
        <a:ext cx="1108159" cy="1078853"/>
      </dsp:txXfrm>
    </dsp:sp>
    <dsp:sp modelId="{9FE1F0B9-A75C-4059-934E-B4216F23B5B4}">
      <dsp:nvSpPr>
        <dsp:cNvPr id="0" name=""/>
        <dsp:cNvSpPr/>
      </dsp:nvSpPr>
      <dsp:spPr>
        <a:xfrm rot="1800000">
          <a:off x="3637256" y="3052571"/>
          <a:ext cx="458007" cy="31829"/>
        </a:xfrm>
        <a:custGeom>
          <a:avLst/>
          <a:gdLst/>
          <a:ahLst/>
          <a:cxnLst/>
          <a:rect l="0" t="0" r="0" b="0"/>
          <a:pathLst>
            <a:path>
              <a:moveTo>
                <a:pt x="0" y="15914"/>
              </a:moveTo>
              <a:lnTo>
                <a:pt x="458007" y="15914"/>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b="1" kern="1200"/>
        </a:p>
      </dsp:txBody>
      <dsp:txXfrm>
        <a:off x="3637256" y="3051988"/>
        <a:ext cx="458007" cy="32996"/>
      </dsp:txXfrm>
    </dsp:sp>
    <dsp:sp modelId="{CE0B29C9-A6FB-4043-B6EA-48BC8402030A}">
      <dsp:nvSpPr>
        <dsp:cNvPr id="0" name=""/>
        <dsp:cNvSpPr/>
      </dsp:nvSpPr>
      <dsp:spPr>
        <a:xfrm>
          <a:off x="3954979" y="2809247"/>
          <a:ext cx="1567173" cy="1525729"/>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baseline="0" dirty="0">
              <a:solidFill>
                <a:schemeClr val="tx1"/>
              </a:solidFill>
            </a:rPr>
            <a:t>Possible change in the treatment</a:t>
          </a:r>
        </a:p>
      </dsp:txBody>
      <dsp:txXfrm>
        <a:off x="4184486" y="3032685"/>
        <a:ext cx="1108159" cy="1078853"/>
      </dsp:txXfrm>
    </dsp:sp>
    <dsp:sp modelId="{91812431-248B-4AD0-B2C0-5B4A85E2D58C}">
      <dsp:nvSpPr>
        <dsp:cNvPr id="0" name=""/>
        <dsp:cNvSpPr/>
      </dsp:nvSpPr>
      <dsp:spPr>
        <a:xfrm rot="4200000">
          <a:off x="3096406" y="3495452"/>
          <a:ext cx="484095" cy="31829"/>
        </a:xfrm>
        <a:custGeom>
          <a:avLst/>
          <a:gdLst/>
          <a:ahLst/>
          <a:cxnLst/>
          <a:rect l="0" t="0" r="0" b="0"/>
          <a:pathLst>
            <a:path>
              <a:moveTo>
                <a:pt x="0" y="15914"/>
              </a:moveTo>
              <a:lnTo>
                <a:pt x="484095" y="15914"/>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b="1" kern="1200"/>
        </a:p>
      </dsp:txBody>
      <dsp:txXfrm>
        <a:off x="3096406" y="3493929"/>
        <a:ext cx="484095" cy="34875"/>
      </dsp:txXfrm>
    </dsp:sp>
    <dsp:sp modelId="{D4529415-6160-4B69-80BF-D2BB0301A1F9}">
      <dsp:nvSpPr>
        <dsp:cNvPr id="0" name=""/>
        <dsp:cNvSpPr/>
      </dsp:nvSpPr>
      <dsp:spPr>
        <a:xfrm>
          <a:off x="2899368" y="3695010"/>
          <a:ext cx="1567173" cy="1525729"/>
        </a:xfrm>
        <a:prstGeom prst="ellipse">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baseline="0" dirty="0">
              <a:solidFill>
                <a:schemeClr val="tx1"/>
              </a:solidFill>
            </a:rPr>
            <a:t>Care and support services under NTEP</a:t>
          </a:r>
        </a:p>
      </dsp:txBody>
      <dsp:txXfrm>
        <a:off x="3128875" y="3918448"/>
        <a:ext cx="1108159" cy="1078853"/>
      </dsp:txXfrm>
    </dsp:sp>
    <dsp:sp modelId="{792B27CF-68DB-4E96-B1BB-E1EF3D95E951}">
      <dsp:nvSpPr>
        <dsp:cNvPr id="0" name=""/>
        <dsp:cNvSpPr/>
      </dsp:nvSpPr>
      <dsp:spPr>
        <a:xfrm rot="6600000">
          <a:off x="2407405" y="3495452"/>
          <a:ext cx="484095" cy="31829"/>
        </a:xfrm>
        <a:custGeom>
          <a:avLst/>
          <a:gdLst/>
          <a:ahLst/>
          <a:cxnLst/>
          <a:rect l="0" t="0" r="0" b="0"/>
          <a:pathLst>
            <a:path>
              <a:moveTo>
                <a:pt x="0" y="15914"/>
              </a:moveTo>
              <a:lnTo>
                <a:pt x="484095" y="15914"/>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b="1" kern="1200"/>
        </a:p>
      </dsp:txBody>
      <dsp:txXfrm rot="10800000">
        <a:off x="2407405" y="3493929"/>
        <a:ext cx="484095" cy="34875"/>
      </dsp:txXfrm>
    </dsp:sp>
    <dsp:sp modelId="{2CBD4448-D46D-4C92-9B48-5FA277B75CF4}">
      <dsp:nvSpPr>
        <dsp:cNvPr id="0" name=""/>
        <dsp:cNvSpPr/>
      </dsp:nvSpPr>
      <dsp:spPr>
        <a:xfrm>
          <a:off x="1521366" y="3695010"/>
          <a:ext cx="1567173" cy="1525729"/>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baseline="0" dirty="0">
              <a:solidFill>
                <a:schemeClr val="tx1"/>
              </a:solidFill>
            </a:rPr>
            <a:t>Reassurance to the family against stigma</a:t>
          </a:r>
        </a:p>
      </dsp:txBody>
      <dsp:txXfrm>
        <a:off x="1750873" y="3918448"/>
        <a:ext cx="1108159" cy="1078853"/>
      </dsp:txXfrm>
    </dsp:sp>
    <dsp:sp modelId="{94DCCC5C-EC71-4C11-AE27-859F9A75204F}">
      <dsp:nvSpPr>
        <dsp:cNvPr id="0" name=""/>
        <dsp:cNvSpPr/>
      </dsp:nvSpPr>
      <dsp:spPr>
        <a:xfrm rot="9000000">
          <a:off x="1892644" y="3052571"/>
          <a:ext cx="458007" cy="31829"/>
        </a:xfrm>
        <a:custGeom>
          <a:avLst/>
          <a:gdLst/>
          <a:ahLst/>
          <a:cxnLst/>
          <a:rect l="0" t="0" r="0" b="0"/>
          <a:pathLst>
            <a:path>
              <a:moveTo>
                <a:pt x="0" y="15914"/>
              </a:moveTo>
              <a:lnTo>
                <a:pt x="458007" y="15914"/>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b="1" kern="1200"/>
        </a:p>
      </dsp:txBody>
      <dsp:txXfrm rot="10800000">
        <a:off x="1892644" y="3051988"/>
        <a:ext cx="458007" cy="32996"/>
      </dsp:txXfrm>
    </dsp:sp>
    <dsp:sp modelId="{0D71DA2A-0905-481B-A0C8-9ED87C9D3ECD}">
      <dsp:nvSpPr>
        <dsp:cNvPr id="0" name=""/>
        <dsp:cNvSpPr/>
      </dsp:nvSpPr>
      <dsp:spPr>
        <a:xfrm>
          <a:off x="465755" y="2809247"/>
          <a:ext cx="1567173" cy="1525729"/>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baseline="0" dirty="0">
              <a:solidFill>
                <a:schemeClr val="tx1"/>
              </a:solidFill>
            </a:rPr>
            <a:t>Infection control precaution</a:t>
          </a:r>
        </a:p>
      </dsp:txBody>
      <dsp:txXfrm>
        <a:off x="695262" y="3032685"/>
        <a:ext cx="1108159" cy="1078853"/>
      </dsp:txXfrm>
    </dsp:sp>
    <dsp:sp modelId="{7E7074FF-7FE3-4C90-9705-87F4C946C1C9}">
      <dsp:nvSpPr>
        <dsp:cNvPr id="0" name=""/>
        <dsp:cNvSpPr/>
      </dsp:nvSpPr>
      <dsp:spPr>
        <a:xfrm rot="11400000">
          <a:off x="1777688" y="2374038"/>
          <a:ext cx="448630" cy="31829"/>
        </a:xfrm>
        <a:custGeom>
          <a:avLst/>
          <a:gdLst/>
          <a:ahLst/>
          <a:cxnLst/>
          <a:rect l="0" t="0" r="0" b="0"/>
          <a:pathLst>
            <a:path>
              <a:moveTo>
                <a:pt x="0" y="15914"/>
              </a:moveTo>
              <a:lnTo>
                <a:pt x="448630" y="15914"/>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b="1" kern="1200"/>
        </a:p>
      </dsp:txBody>
      <dsp:txXfrm rot="10800000">
        <a:off x="1777688" y="2373792"/>
        <a:ext cx="448630" cy="32320"/>
      </dsp:txXfrm>
    </dsp:sp>
    <dsp:sp modelId="{D18BA73A-FC1C-48BA-BE57-8DD034DCD974}">
      <dsp:nvSpPr>
        <dsp:cNvPr id="0" name=""/>
        <dsp:cNvSpPr/>
      </dsp:nvSpPr>
      <dsp:spPr>
        <a:xfrm>
          <a:off x="226467" y="1452180"/>
          <a:ext cx="1567173" cy="1525729"/>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baseline="0" dirty="0">
              <a:solidFill>
                <a:schemeClr val="tx1"/>
              </a:solidFill>
            </a:rPr>
            <a:t>Family planning </a:t>
          </a:r>
        </a:p>
      </dsp:txBody>
      <dsp:txXfrm>
        <a:off x="455974" y="1675618"/>
        <a:ext cx="1108159" cy="1078853"/>
      </dsp:txXfrm>
    </dsp:sp>
    <dsp:sp modelId="{D1ED178F-93E1-4A01-B927-5F1A5D14AF3D}">
      <dsp:nvSpPr>
        <dsp:cNvPr id="0" name=""/>
        <dsp:cNvSpPr/>
      </dsp:nvSpPr>
      <dsp:spPr>
        <a:xfrm rot="13800000">
          <a:off x="2110478" y="1777345"/>
          <a:ext cx="472053" cy="31829"/>
        </a:xfrm>
        <a:custGeom>
          <a:avLst/>
          <a:gdLst/>
          <a:ahLst/>
          <a:cxnLst/>
          <a:rect l="0" t="0" r="0" b="0"/>
          <a:pathLst>
            <a:path>
              <a:moveTo>
                <a:pt x="0" y="15914"/>
              </a:moveTo>
              <a:lnTo>
                <a:pt x="472053" y="15914"/>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b="1" kern="1200"/>
        </a:p>
      </dsp:txBody>
      <dsp:txXfrm rot="10800000">
        <a:off x="2110478" y="1776256"/>
        <a:ext cx="472053" cy="34007"/>
      </dsp:txXfrm>
    </dsp:sp>
    <dsp:sp modelId="{4B9A9DCC-CEEB-4A6C-857A-E17239AF54D4}">
      <dsp:nvSpPr>
        <dsp:cNvPr id="0" name=""/>
        <dsp:cNvSpPr/>
      </dsp:nvSpPr>
      <dsp:spPr>
        <a:xfrm>
          <a:off x="915468" y="258795"/>
          <a:ext cx="1567173" cy="1525729"/>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baseline="0" dirty="0">
              <a:solidFill>
                <a:schemeClr val="tx1"/>
              </a:solidFill>
            </a:rPr>
            <a:t>Contact investigation of family and TPT</a:t>
          </a:r>
        </a:p>
      </dsp:txBody>
      <dsp:txXfrm>
        <a:off x="1144975" y="482233"/>
        <a:ext cx="1108159" cy="107885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835F07-5746-41EB-8315-033FB6FE97BA}">
      <dsp:nvSpPr>
        <dsp:cNvPr id="0" name=""/>
        <dsp:cNvSpPr/>
      </dsp:nvSpPr>
      <dsp:spPr>
        <a:xfrm>
          <a:off x="0" y="4506650"/>
          <a:ext cx="11756568" cy="0"/>
        </a:xfrm>
        <a:prstGeom prst="line">
          <a:avLst/>
        </a:pr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953AA19-DD51-4E37-8D56-13146A7370D8}">
      <dsp:nvSpPr>
        <dsp:cNvPr id="0" name=""/>
        <dsp:cNvSpPr/>
      </dsp:nvSpPr>
      <dsp:spPr>
        <a:xfrm>
          <a:off x="0" y="2349527"/>
          <a:ext cx="11756568" cy="0"/>
        </a:xfrm>
        <a:prstGeom prst="line">
          <a:avLst/>
        </a:pr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19F48D2-39E6-4693-ADFE-EB6225B418C3}">
      <dsp:nvSpPr>
        <dsp:cNvPr id="0" name=""/>
        <dsp:cNvSpPr/>
      </dsp:nvSpPr>
      <dsp:spPr>
        <a:xfrm>
          <a:off x="0" y="611673"/>
          <a:ext cx="11756568" cy="0"/>
        </a:xfrm>
        <a:prstGeom prst="line">
          <a:avLst/>
        </a:pr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EA6C9D4-E6C9-4529-BE5E-81F2BC3B0C36}">
      <dsp:nvSpPr>
        <dsp:cNvPr id="0" name=""/>
        <dsp:cNvSpPr/>
      </dsp:nvSpPr>
      <dsp:spPr>
        <a:xfrm>
          <a:off x="3056707" y="1547"/>
          <a:ext cx="8699860" cy="6101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b" anchorCtr="0">
          <a:noAutofit/>
        </a:bodyPr>
        <a:lstStyle/>
        <a:p>
          <a:pPr marL="0" lvl="0" indent="0" algn="l" defTabSz="800100">
            <a:lnSpc>
              <a:spcPct val="90000"/>
            </a:lnSpc>
            <a:spcBef>
              <a:spcPct val="0"/>
            </a:spcBef>
            <a:spcAft>
              <a:spcPct val="35000"/>
            </a:spcAft>
            <a:buNone/>
          </a:pPr>
          <a:r>
            <a:rPr lang="en-US" sz="1800" b="1" i="1" kern="1200" dirty="0">
              <a:solidFill>
                <a:sysClr val="windowText" lastClr="000000"/>
              </a:solidFill>
              <a:latin typeface="+mn-lt"/>
              <a:ea typeface="Cambria" panose="02040503050406030204" pitchFamily="18" charset="0"/>
            </a:rPr>
            <a:t>Build rapport in order to establish an effective relationship</a:t>
          </a:r>
        </a:p>
      </dsp:txBody>
      <dsp:txXfrm>
        <a:off x="3056707" y="1547"/>
        <a:ext cx="8699860" cy="610126"/>
      </dsp:txXfrm>
    </dsp:sp>
    <dsp:sp modelId="{7CDA2F6A-3353-4C7A-96DD-FD93BA376A92}">
      <dsp:nvSpPr>
        <dsp:cNvPr id="0" name=""/>
        <dsp:cNvSpPr/>
      </dsp:nvSpPr>
      <dsp:spPr>
        <a:xfrm>
          <a:off x="0" y="1547"/>
          <a:ext cx="3056707" cy="610126"/>
        </a:xfrm>
        <a:prstGeom prst="round2SameRect">
          <a:avLst>
            <a:gd name="adj1" fmla="val 16670"/>
            <a:gd name="adj2" fmla="val 0"/>
          </a:avLst>
        </a:prstGeom>
        <a:solidFill>
          <a:schemeClr val="accent2">
            <a:lumMod val="60000"/>
            <a:lumOff val="4000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ysClr val="windowText" lastClr="000000"/>
              </a:solidFill>
              <a:latin typeface="+mn-lt"/>
              <a:ea typeface="Cambria" panose="02040503050406030204" pitchFamily="18" charset="0"/>
            </a:rPr>
            <a:t>Greet and Introduce</a:t>
          </a:r>
        </a:p>
      </dsp:txBody>
      <dsp:txXfrm>
        <a:off x="29789" y="31336"/>
        <a:ext cx="2997129" cy="580337"/>
      </dsp:txXfrm>
    </dsp:sp>
    <dsp:sp modelId="{9047BBEC-9DD2-44E0-A198-B4C8632035F3}">
      <dsp:nvSpPr>
        <dsp:cNvPr id="0" name=""/>
        <dsp:cNvSpPr/>
      </dsp:nvSpPr>
      <dsp:spPr>
        <a:xfrm>
          <a:off x="0" y="611673"/>
          <a:ext cx="11756568" cy="10972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171450" lvl="1" indent="-171450" algn="l" defTabSz="711200">
            <a:lnSpc>
              <a:spcPct val="90000"/>
            </a:lnSpc>
            <a:spcBef>
              <a:spcPct val="0"/>
            </a:spcBef>
            <a:spcAft>
              <a:spcPct val="15000"/>
            </a:spcAft>
            <a:buChar char="•"/>
          </a:pPr>
          <a:r>
            <a:rPr lang="en-US" sz="1600" kern="1200" dirty="0">
              <a:solidFill>
                <a:sysClr val="windowText" lastClr="000000"/>
              </a:solidFill>
              <a:latin typeface="+mn-lt"/>
              <a:ea typeface="Cambria" panose="02040503050406030204" pitchFamily="18" charset="0"/>
            </a:rPr>
            <a:t>Greet the patient and introduce yourself; establish boundaries by describing your role clearly</a:t>
          </a:r>
        </a:p>
        <a:p>
          <a:pPr marL="171450" lvl="1" indent="-171450" algn="l" defTabSz="711200">
            <a:lnSpc>
              <a:spcPct val="90000"/>
            </a:lnSpc>
            <a:spcBef>
              <a:spcPct val="0"/>
            </a:spcBef>
            <a:spcAft>
              <a:spcPct val="15000"/>
            </a:spcAft>
            <a:buChar char="•"/>
          </a:pPr>
          <a:r>
            <a:rPr lang="en-US" sz="1600" kern="1200" dirty="0">
              <a:solidFill>
                <a:sysClr val="windowText" lastClr="000000"/>
              </a:solidFill>
              <a:latin typeface="+mn-lt"/>
              <a:ea typeface="Cambria" panose="02040503050406030204" pitchFamily="18" charset="0"/>
            </a:rPr>
            <a:t>Collect basic demographic details </a:t>
          </a:r>
        </a:p>
        <a:p>
          <a:pPr marL="171450" lvl="1" indent="-171450" algn="l" defTabSz="711200">
            <a:lnSpc>
              <a:spcPct val="90000"/>
            </a:lnSpc>
            <a:spcBef>
              <a:spcPct val="0"/>
            </a:spcBef>
            <a:spcAft>
              <a:spcPct val="15000"/>
            </a:spcAft>
            <a:buChar char="•"/>
          </a:pPr>
          <a:r>
            <a:rPr lang="en-US" sz="1600" kern="1200" dirty="0">
              <a:solidFill>
                <a:sysClr val="windowText" lastClr="000000"/>
              </a:solidFill>
              <a:latin typeface="+mn-lt"/>
              <a:ea typeface="Cambria" panose="02040503050406030204" pitchFamily="18" charset="0"/>
            </a:rPr>
            <a:t>Assure that all the information shared or discussed will be kept confidential</a:t>
          </a:r>
        </a:p>
        <a:p>
          <a:pPr marL="171450" lvl="1" indent="-171450" algn="l" defTabSz="711200">
            <a:lnSpc>
              <a:spcPct val="90000"/>
            </a:lnSpc>
            <a:spcBef>
              <a:spcPct val="0"/>
            </a:spcBef>
            <a:spcAft>
              <a:spcPct val="15000"/>
            </a:spcAft>
            <a:buChar char="•"/>
          </a:pPr>
          <a:r>
            <a:rPr lang="en-US" sz="1600" kern="1200" dirty="0">
              <a:solidFill>
                <a:sysClr val="windowText" lastClr="000000"/>
              </a:solidFill>
              <a:latin typeface="+mn-lt"/>
              <a:ea typeface="Cambria" panose="02040503050406030204" pitchFamily="18" charset="0"/>
            </a:rPr>
            <a:t>Free diagnosis and free treatment under NTEP </a:t>
          </a:r>
        </a:p>
      </dsp:txBody>
      <dsp:txXfrm>
        <a:off x="0" y="611673"/>
        <a:ext cx="11756568" cy="1097220"/>
      </dsp:txXfrm>
    </dsp:sp>
    <dsp:sp modelId="{D5531C5B-A398-40C5-840F-75F82C883FF4}">
      <dsp:nvSpPr>
        <dsp:cNvPr id="0" name=""/>
        <dsp:cNvSpPr/>
      </dsp:nvSpPr>
      <dsp:spPr>
        <a:xfrm>
          <a:off x="3056707" y="1739401"/>
          <a:ext cx="8699860" cy="6101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b" anchorCtr="0">
          <a:noAutofit/>
        </a:bodyPr>
        <a:lstStyle/>
        <a:p>
          <a:pPr marL="0" lvl="0" indent="0" algn="l" defTabSz="800100">
            <a:lnSpc>
              <a:spcPct val="90000"/>
            </a:lnSpc>
            <a:spcBef>
              <a:spcPct val="0"/>
            </a:spcBef>
            <a:spcAft>
              <a:spcPct val="35000"/>
            </a:spcAft>
            <a:buNone/>
          </a:pPr>
          <a:r>
            <a:rPr lang="en-US" sz="1800" b="1" i="1" kern="1200" dirty="0">
              <a:solidFill>
                <a:sysClr val="windowText" lastClr="000000"/>
              </a:solidFill>
              <a:latin typeface="+mn-lt"/>
              <a:ea typeface="Cambria" panose="02040503050406030204" pitchFamily="18" charset="0"/>
            </a:rPr>
            <a:t>Assess and provide correct and updated information</a:t>
          </a:r>
        </a:p>
      </dsp:txBody>
      <dsp:txXfrm>
        <a:off x="3056707" y="1739401"/>
        <a:ext cx="8699860" cy="610126"/>
      </dsp:txXfrm>
    </dsp:sp>
    <dsp:sp modelId="{11E4F201-7129-4F65-8CF9-1C10151BFFB3}">
      <dsp:nvSpPr>
        <dsp:cNvPr id="0" name=""/>
        <dsp:cNvSpPr/>
      </dsp:nvSpPr>
      <dsp:spPr>
        <a:xfrm>
          <a:off x="0" y="1739401"/>
          <a:ext cx="3056707" cy="610126"/>
        </a:xfrm>
        <a:prstGeom prst="round2SameRect">
          <a:avLst>
            <a:gd name="adj1" fmla="val 16670"/>
            <a:gd name="adj2" fmla="val 0"/>
          </a:avLst>
        </a:prstGeom>
        <a:solidFill>
          <a:srgbClr val="FFC000"/>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ysClr val="windowText" lastClr="000000"/>
              </a:solidFill>
              <a:latin typeface="+mn-lt"/>
              <a:ea typeface="Cambria" panose="02040503050406030204" pitchFamily="18" charset="0"/>
            </a:rPr>
            <a:t>Education</a:t>
          </a:r>
        </a:p>
      </dsp:txBody>
      <dsp:txXfrm>
        <a:off x="29789" y="1769190"/>
        <a:ext cx="2997129" cy="580337"/>
      </dsp:txXfrm>
    </dsp:sp>
    <dsp:sp modelId="{020CEB21-FF7F-4307-BBC7-30F2CC120EB6}">
      <dsp:nvSpPr>
        <dsp:cNvPr id="0" name=""/>
        <dsp:cNvSpPr/>
      </dsp:nvSpPr>
      <dsp:spPr>
        <a:xfrm>
          <a:off x="0" y="2349527"/>
          <a:ext cx="11756568" cy="15164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171450" lvl="1" indent="-171450" algn="l" defTabSz="711200">
            <a:lnSpc>
              <a:spcPct val="90000"/>
            </a:lnSpc>
            <a:spcBef>
              <a:spcPct val="0"/>
            </a:spcBef>
            <a:spcAft>
              <a:spcPct val="15000"/>
            </a:spcAft>
            <a:buChar char="•"/>
          </a:pPr>
          <a:r>
            <a:rPr lang="en-US" sz="1600" kern="1200" dirty="0">
              <a:solidFill>
                <a:sysClr val="windowText" lastClr="000000"/>
              </a:solidFill>
              <a:latin typeface="+mn-lt"/>
              <a:ea typeface="Cambria" panose="02040503050406030204" pitchFamily="18" charset="0"/>
            </a:rPr>
            <a:t>Provide basic information on TB and discuss about symptoms of TB</a:t>
          </a:r>
        </a:p>
        <a:p>
          <a:pPr marL="171450" lvl="1" indent="-171450" algn="l" defTabSz="711200">
            <a:lnSpc>
              <a:spcPct val="90000"/>
            </a:lnSpc>
            <a:spcBef>
              <a:spcPct val="0"/>
            </a:spcBef>
            <a:spcAft>
              <a:spcPct val="15000"/>
            </a:spcAft>
            <a:buChar char="•"/>
          </a:pPr>
          <a:r>
            <a:rPr lang="en-US" sz="1600" kern="1200" dirty="0">
              <a:solidFill>
                <a:sysClr val="windowText" lastClr="000000"/>
              </a:solidFill>
              <a:latin typeface="+mn-lt"/>
              <a:ea typeface="Cambria" panose="02040503050406030204" pitchFamily="18" charset="0"/>
            </a:rPr>
            <a:t>Differentiate between DS-TB and DR-TB</a:t>
          </a:r>
        </a:p>
        <a:p>
          <a:pPr marL="171450" lvl="1" indent="-171450" algn="l" defTabSz="711200">
            <a:lnSpc>
              <a:spcPct val="90000"/>
            </a:lnSpc>
            <a:spcBef>
              <a:spcPct val="0"/>
            </a:spcBef>
            <a:spcAft>
              <a:spcPct val="15000"/>
            </a:spcAft>
            <a:buChar char="•"/>
          </a:pPr>
          <a:r>
            <a:rPr lang="en-US" sz="1600" kern="1200" dirty="0">
              <a:solidFill>
                <a:sysClr val="windowText" lastClr="000000"/>
              </a:solidFill>
              <a:latin typeface="+mn-lt"/>
              <a:ea typeface="Cambria" panose="02040503050406030204" pitchFamily="18" charset="0"/>
            </a:rPr>
            <a:t>Explain about DR-TB diagnosis</a:t>
          </a:r>
        </a:p>
        <a:p>
          <a:pPr marL="171450" lvl="1" indent="-171450" algn="l" defTabSz="711200">
            <a:lnSpc>
              <a:spcPct val="90000"/>
            </a:lnSpc>
            <a:spcBef>
              <a:spcPct val="0"/>
            </a:spcBef>
            <a:spcAft>
              <a:spcPct val="15000"/>
            </a:spcAft>
            <a:buChar char="•"/>
          </a:pPr>
          <a:r>
            <a:rPr lang="en-US" sz="1600" kern="1200" dirty="0">
              <a:solidFill>
                <a:sysClr val="windowText" lastClr="000000"/>
              </a:solidFill>
              <a:latin typeface="+mn-lt"/>
              <a:ea typeface="Cambria" panose="02040503050406030204" pitchFamily="18" charset="0"/>
            </a:rPr>
            <a:t>Explain about DR-TB treatment regimen, duration, side effect and adherence</a:t>
          </a:r>
        </a:p>
        <a:p>
          <a:pPr marL="171450" lvl="1" indent="-171450" algn="l" defTabSz="711200">
            <a:lnSpc>
              <a:spcPct val="90000"/>
            </a:lnSpc>
            <a:spcBef>
              <a:spcPct val="0"/>
            </a:spcBef>
            <a:spcAft>
              <a:spcPct val="15000"/>
            </a:spcAft>
            <a:buChar char="•"/>
          </a:pPr>
          <a:r>
            <a:rPr lang="en-US" sz="1600" kern="1200" dirty="0">
              <a:solidFill>
                <a:sysClr val="windowText" lastClr="000000"/>
              </a:solidFill>
              <a:latin typeface="+mn-lt"/>
              <a:ea typeface="Cambria" panose="02040503050406030204" pitchFamily="18" charset="0"/>
            </a:rPr>
            <a:t>Assess and arrange support system available for adherence</a:t>
          </a:r>
        </a:p>
        <a:p>
          <a:pPr marL="171450" lvl="1" indent="-171450" algn="l" defTabSz="711200">
            <a:lnSpc>
              <a:spcPct val="90000"/>
            </a:lnSpc>
            <a:spcBef>
              <a:spcPct val="0"/>
            </a:spcBef>
            <a:spcAft>
              <a:spcPct val="15000"/>
            </a:spcAft>
            <a:buChar char="•"/>
          </a:pPr>
          <a:r>
            <a:rPr lang="en-US" sz="1600" kern="1200" dirty="0">
              <a:solidFill>
                <a:sysClr val="windowText" lastClr="000000"/>
              </a:solidFill>
              <a:latin typeface="+mn-lt"/>
              <a:ea typeface="Cambria" panose="02040503050406030204" pitchFamily="18" charset="0"/>
            </a:rPr>
            <a:t>Stigma and discrimination</a:t>
          </a:r>
        </a:p>
      </dsp:txBody>
      <dsp:txXfrm>
        <a:off x="0" y="2349527"/>
        <a:ext cx="11756568" cy="1516489"/>
      </dsp:txXfrm>
    </dsp:sp>
    <dsp:sp modelId="{AB9E7044-2A0F-4E26-A9D5-5604887516E5}">
      <dsp:nvSpPr>
        <dsp:cNvPr id="0" name=""/>
        <dsp:cNvSpPr/>
      </dsp:nvSpPr>
      <dsp:spPr>
        <a:xfrm>
          <a:off x="3056707" y="3896523"/>
          <a:ext cx="8699860" cy="6101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b" anchorCtr="0">
          <a:noAutofit/>
        </a:bodyPr>
        <a:lstStyle/>
        <a:p>
          <a:pPr marL="0" lvl="0" indent="0" algn="l" defTabSz="800100">
            <a:lnSpc>
              <a:spcPct val="90000"/>
            </a:lnSpc>
            <a:spcBef>
              <a:spcPct val="0"/>
            </a:spcBef>
            <a:spcAft>
              <a:spcPct val="35000"/>
            </a:spcAft>
            <a:buNone/>
          </a:pPr>
          <a:r>
            <a:rPr lang="en-US" sz="1800" b="1" i="1" kern="1200" dirty="0">
              <a:solidFill>
                <a:sysClr val="windowText" lastClr="000000"/>
              </a:solidFill>
              <a:latin typeface="+mn-lt"/>
              <a:ea typeface="Cambria" panose="02040503050406030204" pitchFamily="18" charset="0"/>
            </a:rPr>
            <a:t>Cough hygiene and AIC at home is very important</a:t>
          </a:r>
        </a:p>
      </dsp:txBody>
      <dsp:txXfrm>
        <a:off x="3056707" y="3896523"/>
        <a:ext cx="8699860" cy="610126"/>
      </dsp:txXfrm>
    </dsp:sp>
    <dsp:sp modelId="{AFCDA7C6-547F-45CC-A61C-ACECB91D74F1}">
      <dsp:nvSpPr>
        <dsp:cNvPr id="0" name=""/>
        <dsp:cNvSpPr/>
      </dsp:nvSpPr>
      <dsp:spPr>
        <a:xfrm>
          <a:off x="0" y="3896523"/>
          <a:ext cx="3056707" cy="610126"/>
        </a:xfrm>
        <a:prstGeom prst="round2SameRect">
          <a:avLst>
            <a:gd name="adj1" fmla="val 16670"/>
            <a:gd name="adj2" fmla="val 0"/>
          </a:avLst>
        </a:prstGeom>
        <a:solidFill>
          <a:srgbClr val="92D050"/>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ysClr val="windowText" lastClr="000000"/>
              </a:solidFill>
              <a:latin typeface="+mn-lt"/>
              <a:ea typeface="Cambria" panose="02040503050406030204" pitchFamily="18" charset="0"/>
            </a:rPr>
            <a:t>Cough hygiene</a:t>
          </a:r>
        </a:p>
      </dsp:txBody>
      <dsp:txXfrm>
        <a:off x="29789" y="3926312"/>
        <a:ext cx="2997129" cy="580337"/>
      </dsp:txXfrm>
    </dsp:sp>
    <dsp:sp modelId="{7ED4165A-9879-4F4F-B159-C5196CB20AB1}">
      <dsp:nvSpPr>
        <dsp:cNvPr id="0" name=""/>
        <dsp:cNvSpPr/>
      </dsp:nvSpPr>
      <dsp:spPr>
        <a:xfrm>
          <a:off x="0" y="4506650"/>
          <a:ext cx="11756568" cy="9409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171450" lvl="1" indent="-171450" algn="l" defTabSz="711200">
            <a:lnSpc>
              <a:spcPct val="90000"/>
            </a:lnSpc>
            <a:spcBef>
              <a:spcPct val="0"/>
            </a:spcBef>
            <a:spcAft>
              <a:spcPct val="15000"/>
            </a:spcAft>
            <a:buChar char="•"/>
          </a:pPr>
          <a:r>
            <a:rPr lang="en-US" sz="1600" kern="1200" dirty="0">
              <a:solidFill>
                <a:sysClr val="windowText" lastClr="000000"/>
              </a:solidFill>
              <a:latin typeface="+mn-lt"/>
              <a:ea typeface="Cambria" panose="02040503050406030204" pitchFamily="18" charset="0"/>
            </a:rPr>
            <a:t>Discuss about contagious nature of TB</a:t>
          </a:r>
        </a:p>
        <a:p>
          <a:pPr marL="171450" lvl="1" indent="-171450" algn="l" defTabSz="711200">
            <a:lnSpc>
              <a:spcPct val="90000"/>
            </a:lnSpc>
            <a:spcBef>
              <a:spcPct val="0"/>
            </a:spcBef>
            <a:spcAft>
              <a:spcPct val="15000"/>
            </a:spcAft>
            <a:buChar char="•"/>
          </a:pPr>
          <a:r>
            <a:rPr lang="en-US" sz="1600" kern="1200" dirty="0">
              <a:solidFill>
                <a:sysClr val="windowText" lastClr="000000"/>
              </a:solidFill>
              <a:latin typeface="+mn-lt"/>
              <a:ea typeface="Cambria" panose="02040503050406030204" pitchFamily="18" charset="0"/>
            </a:rPr>
            <a:t>Correct cough hygiene and safe disposal of sputum</a:t>
          </a:r>
        </a:p>
        <a:p>
          <a:pPr marL="171450" lvl="1" indent="-171450" algn="l" defTabSz="711200">
            <a:lnSpc>
              <a:spcPct val="90000"/>
            </a:lnSpc>
            <a:spcBef>
              <a:spcPct val="0"/>
            </a:spcBef>
            <a:spcAft>
              <a:spcPct val="15000"/>
            </a:spcAft>
            <a:buChar char="•"/>
          </a:pPr>
          <a:r>
            <a:rPr lang="en-US" sz="1600" kern="1200" dirty="0">
              <a:solidFill>
                <a:sysClr val="windowText" lastClr="000000"/>
              </a:solidFill>
              <a:latin typeface="+mn-lt"/>
              <a:ea typeface="Cambria" panose="02040503050406030204" pitchFamily="18" charset="0"/>
            </a:rPr>
            <a:t>Use of mask / handkerchief</a:t>
          </a:r>
        </a:p>
        <a:p>
          <a:pPr marL="171450" lvl="1" indent="-171450" algn="l" defTabSz="711200">
            <a:lnSpc>
              <a:spcPct val="90000"/>
            </a:lnSpc>
            <a:spcBef>
              <a:spcPct val="0"/>
            </a:spcBef>
            <a:spcAft>
              <a:spcPct val="15000"/>
            </a:spcAft>
            <a:buChar char="•"/>
          </a:pPr>
          <a:r>
            <a:rPr lang="en-US" sz="1600" kern="1200" dirty="0">
              <a:solidFill>
                <a:sysClr val="windowText" lastClr="000000"/>
              </a:solidFill>
              <a:latin typeface="+mn-lt"/>
              <a:ea typeface="Cambria" panose="02040503050406030204" pitchFamily="18" charset="0"/>
            </a:rPr>
            <a:t>Wet mopping is advisable</a:t>
          </a:r>
        </a:p>
      </dsp:txBody>
      <dsp:txXfrm>
        <a:off x="0" y="4506650"/>
        <a:ext cx="11756568" cy="94091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1EA93A-3D06-41F4-AD0B-CA2C9926D7C6}">
      <dsp:nvSpPr>
        <dsp:cNvPr id="0" name=""/>
        <dsp:cNvSpPr/>
      </dsp:nvSpPr>
      <dsp:spPr>
        <a:xfrm>
          <a:off x="0" y="3748132"/>
          <a:ext cx="11756569" cy="0"/>
        </a:xfrm>
        <a:prstGeom prst="line">
          <a:avLst/>
        </a:pr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6990FD8-2160-4DEB-8BAB-95F007709315}">
      <dsp:nvSpPr>
        <dsp:cNvPr id="0" name=""/>
        <dsp:cNvSpPr/>
      </dsp:nvSpPr>
      <dsp:spPr>
        <a:xfrm>
          <a:off x="0" y="2510988"/>
          <a:ext cx="11756569" cy="0"/>
        </a:xfrm>
        <a:prstGeom prst="line">
          <a:avLst/>
        </a:pr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DA4687A-B897-4ACD-AD69-CD8776F7DCD8}">
      <dsp:nvSpPr>
        <dsp:cNvPr id="0" name=""/>
        <dsp:cNvSpPr/>
      </dsp:nvSpPr>
      <dsp:spPr>
        <a:xfrm>
          <a:off x="0" y="794562"/>
          <a:ext cx="11756569" cy="0"/>
        </a:xfrm>
        <a:prstGeom prst="line">
          <a:avLst/>
        </a:pr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7945F15-5227-4306-AD1B-E3AF9A79D3AF}">
      <dsp:nvSpPr>
        <dsp:cNvPr id="0" name=""/>
        <dsp:cNvSpPr/>
      </dsp:nvSpPr>
      <dsp:spPr>
        <a:xfrm>
          <a:off x="3056707" y="2767"/>
          <a:ext cx="8699861" cy="7917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b" anchorCtr="0">
          <a:noAutofit/>
        </a:bodyPr>
        <a:lstStyle/>
        <a:p>
          <a:pPr marL="0" lvl="0" indent="0" algn="l" defTabSz="800100">
            <a:lnSpc>
              <a:spcPct val="90000"/>
            </a:lnSpc>
            <a:spcBef>
              <a:spcPct val="0"/>
            </a:spcBef>
            <a:spcAft>
              <a:spcPct val="35000"/>
            </a:spcAft>
            <a:buNone/>
          </a:pPr>
          <a:r>
            <a:rPr lang="en-US" sz="1800" b="1" i="1" kern="1200" dirty="0">
              <a:solidFill>
                <a:sysClr val="windowText" lastClr="000000"/>
              </a:solidFill>
              <a:latin typeface="+mn-lt"/>
              <a:ea typeface="Cambria" panose="02040503050406030204" pitchFamily="18" charset="0"/>
            </a:rPr>
            <a:t>Nutritious and high protein diet is important</a:t>
          </a:r>
        </a:p>
      </dsp:txBody>
      <dsp:txXfrm>
        <a:off x="3056707" y="2767"/>
        <a:ext cx="8699861" cy="791794"/>
      </dsp:txXfrm>
    </dsp:sp>
    <dsp:sp modelId="{F8CBA014-9079-42C7-A1A5-FF0A0A90DBE0}">
      <dsp:nvSpPr>
        <dsp:cNvPr id="0" name=""/>
        <dsp:cNvSpPr/>
      </dsp:nvSpPr>
      <dsp:spPr>
        <a:xfrm>
          <a:off x="0" y="2767"/>
          <a:ext cx="3056707" cy="791794"/>
        </a:xfrm>
        <a:prstGeom prst="round2SameRect">
          <a:avLst>
            <a:gd name="adj1" fmla="val 16670"/>
            <a:gd name="adj2" fmla="val 0"/>
          </a:avLst>
        </a:prstGeom>
        <a:solidFill>
          <a:srgbClr val="00B0F0"/>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ysClr val="windowText" lastClr="000000"/>
              </a:solidFill>
              <a:latin typeface="+mn-lt"/>
              <a:ea typeface="Cambria" panose="02040503050406030204" pitchFamily="18" charset="0"/>
            </a:rPr>
            <a:t>Nutrition and diet</a:t>
          </a:r>
        </a:p>
      </dsp:txBody>
      <dsp:txXfrm>
        <a:off x="38659" y="41426"/>
        <a:ext cx="2979389" cy="753135"/>
      </dsp:txXfrm>
    </dsp:sp>
    <dsp:sp modelId="{6F43FBDE-634D-4CA2-B077-90DC8673733E}">
      <dsp:nvSpPr>
        <dsp:cNvPr id="0" name=""/>
        <dsp:cNvSpPr/>
      </dsp:nvSpPr>
      <dsp:spPr>
        <a:xfrm>
          <a:off x="0" y="794562"/>
          <a:ext cx="11756569" cy="8850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171450" lvl="1" indent="-171450" algn="l" defTabSz="711200">
            <a:lnSpc>
              <a:spcPct val="90000"/>
            </a:lnSpc>
            <a:spcBef>
              <a:spcPct val="0"/>
            </a:spcBef>
            <a:spcAft>
              <a:spcPct val="15000"/>
            </a:spcAft>
            <a:buChar char="•"/>
          </a:pPr>
          <a:r>
            <a:rPr lang="en-US" sz="1600" kern="1200" dirty="0">
              <a:solidFill>
                <a:sysClr val="windowText" lastClr="000000"/>
              </a:solidFill>
              <a:latin typeface="+mn-lt"/>
              <a:ea typeface="Cambria" panose="02040503050406030204" pitchFamily="18" charset="0"/>
            </a:rPr>
            <a:t>Assess food habits</a:t>
          </a:r>
        </a:p>
        <a:p>
          <a:pPr marL="171450" lvl="1" indent="-171450" algn="l" defTabSz="711200">
            <a:lnSpc>
              <a:spcPct val="90000"/>
            </a:lnSpc>
            <a:spcBef>
              <a:spcPct val="0"/>
            </a:spcBef>
            <a:spcAft>
              <a:spcPct val="15000"/>
            </a:spcAft>
            <a:buChar char="•"/>
          </a:pPr>
          <a:r>
            <a:rPr lang="en-US" sz="1600" kern="1200" dirty="0">
              <a:solidFill>
                <a:sysClr val="windowText" lastClr="000000"/>
              </a:solidFill>
              <a:latin typeface="+mn-lt"/>
              <a:ea typeface="Cambria" panose="02040503050406030204" pitchFamily="18" charset="0"/>
            </a:rPr>
            <a:t>Advise based on socio-cultural and economic background</a:t>
          </a:r>
        </a:p>
        <a:p>
          <a:pPr marL="171450" lvl="1" indent="-171450" algn="l" defTabSz="711200">
            <a:lnSpc>
              <a:spcPct val="90000"/>
            </a:lnSpc>
            <a:spcBef>
              <a:spcPct val="0"/>
            </a:spcBef>
            <a:spcAft>
              <a:spcPct val="15000"/>
            </a:spcAft>
            <a:buChar char="•"/>
          </a:pPr>
          <a:r>
            <a:rPr lang="en-US" sz="1600" kern="1200" dirty="0">
              <a:solidFill>
                <a:sysClr val="windowText" lastClr="000000"/>
              </a:solidFill>
              <a:latin typeface="+mn-lt"/>
              <a:ea typeface="Cambria" panose="02040503050406030204" pitchFamily="18" charset="0"/>
            </a:rPr>
            <a:t>Consider underlying comorbidities while advise on diet (e.g. Diabetes, Hypertension)</a:t>
          </a:r>
        </a:p>
      </dsp:txBody>
      <dsp:txXfrm>
        <a:off x="0" y="794562"/>
        <a:ext cx="11756569" cy="885042"/>
      </dsp:txXfrm>
    </dsp:sp>
    <dsp:sp modelId="{14765599-D08B-4BE3-879C-2D6933FD1249}">
      <dsp:nvSpPr>
        <dsp:cNvPr id="0" name=""/>
        <dsp:cNvSpPr/>
      </dsp:nvSpPr>
      <dsp:spPr>
        <a:xfrm>
          <a:off x="3056707" y="1719194"/>
          <a:ext cx="8699861" cy="7917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b" anchorCtr="0">
          <a:noAutofit/>
        </a:bodyPr>
        <a:lstStyle/>
        <a:p>
          <a:pPr marL="0" lvl="0" indent="0" algn="l" defTabSz="800100">
            <a:lnSpc>
              <a:spcPct val="90000"/>
            </a:lnSpc>
            <a:spcBef>
              <a:spcPct val="0"/>
            </a:spcBef>
            <a:spcAft>
              <a:spcPct val="35000"/>
            </a:spcAft>
            <a:buNone/>
          </a:pPr>
          <a:r>
            <a:rPr lang="en-US" sz="1800" b="1" i="1" kern="1200" dirty="0">
              <a:solidFill>
                <a:sysClr val="windowText" lastClr="000000"/>
              </a:solidFill>
              <a:latin typeface="+mn-lt"/>
              <a:ea typeface="Cambria" panose="02040503050406030204" pitchFamily="18" charset="0"/>
            </a:rPr>
            <a:t>Inform about social welfare scheme</a:t>
          </a:r>
        </a:p>
      </dsp:txBody>
      <dsp:txXfrm>
        <a:off x="3056707" y="1719194"/>
        <a:ext cx="8699861" cy="791794"/>
      </dsp:txXfrm>
    </dsp:sp>
    <dsp:sp modelId="{69EA5A17-4706-4233-84FD-2260D500C499}">
      <dsp:nvSpPr>
        <dsp:cNvPr id="0" name=""/>
        <dsp:cNvSpPr/>
      </dsp:nvSpPr>
      <dsp:spPr>
        <a:xfrm>
          <a:off x="0" y="1719194"/>
          <a:ext cx="3056707" cy="791794"/>
        </a:xfrm>
        <a:prstGeom prst="round2SameRect">
          <a:avLst>
            <a:gd name="adj1" fmla="val 16670"/>
            <a:gd name="adj2" fmla="val 0"/>
          </a:avLst>
        </a:prstGeom>
        <a:solidFill>
          <a:srgbClr val="0070C0"/>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ysClr val="windowText" lastClr="000000"/>
              </a:solidFill>
              <a:latin typeface="+mn-lt"/>
              <a:ea typeface="Cambria" panose="02040503050406030204" pitchFamily="18" charset="0"/>
            </a:rPr>
            <a:t>Nikshay Poshan Yojana</a:t>
          </a:r>
        </a:p>
      </dsp:txBody>
      <dsp:txXfrm>
        <a:off x="38659" y="1757853"/>
        <a:ext cx="2979389" cy="753135"/>
      </dsp:txXfrm>
    </dsp:sp>
    <dsp:sp modelId="{54987446-A966-4FA2-84DB-3F8F9C9D8E89}">
      <dsp:nvSpPr>
        <dsp:cNvPr id="0" name=""/>
        <dsp:cNvSpPr/>
      </dsp:nvSpPr>
      <dsp:spPr>
        <a:xfrm>
          <a:off x="0" y="2510988"/>
          <a:ext cx="11756569" cy="405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171450" lvl="1" indent="-171450" algn="l" defTabSz="711200">
            <a:lnSpc>
              <a:spcPct val="90000"/>
            </a:lnSpc>
            <a:spcBef>
              <a:spcPct val="0"/>
            </a:spcBef>
            <a:spcAft>
              <a:spcPct val="15000"/>
            </a:spcAft>
            <a:buChar char="•"/>
          </a:pPr>
          <a:r>
            <a:rPr lang="en-US" sz="1600" kern="1200" dirty="0">
              <a:solidFill>
                <a:sysClr val="windowText" lastClr="000000"/>
              </a:solidFill>
              <a:latin typeface="+mn-lt"/>
              <a:ea typeface="Cambria" panose="02040503050406030204" pitchFamily="18" charset="0"/>
            </a:rPr>
            <a:t>Link the patient with Nikshay Poshan Yojana and other social welfare scheme</a:t>
          </a:r>
        </a:p>
      </dsp:txBody>
      <dsp:txXfrm>
        <a:off x="0" y="2510988"/>
        <a:ext cx="11756569" cy="405760"/>
      </dsp:txXfrm>
    </dsp:sp>
    <dsp:sp modelId="{670D8EDD-9156-47F9-8E6A-D1ABB23BA66D}">
      <dsp:nvSpPr>
        <dsp:cNvPr id="0" name=""/>
        <dsp:cNvSpPr/>
      </dsp:nvSpPr>
      <dsp:spPr>
        <a:xfrm>
          <a:off x="3056707" y="2956338"/>
          <a:ext cx="8699861" cy="7917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b" anchorCtr="0">
          <a:noAutofit/>
        </a:bodyPr>
        <a:lstStyle/>
        <a:p>
          <a:pPr marL="0" lvl="0" indent="0" algn="l" defTabSz="800100">
            <a:lnSpc>
              <a:spcPct val="90000"/>
            </a:lnSpc>
            <a:spcBef>
              <a:spcPct val="0"/>
            </a:spcBef>
            <a:spcAft>
              <a:spcPct val="35000"/>
            </a:spcAft>
            <a:buNone/>
          </a:pPr>
          <a:r>
            <a:rPr lang="en-US" sz="1800" b="1" i="1" kern="1200" dirty="0">
              <a:solidFill>
                <a:sysClr val="windowText" lastClr="000000"/>
              </a:solidFill>
              <a:latin typeface="+mn-lt"/>
              <a:ea typeface="Cambria" panose="02040503050406030204" pitchFamily="18" charset="0"/>
            </a:rPr>
            <a:t>Important other aspects of counselling</a:t>
          </a:r>
        </a:p>
      </dsp:txBody>
      <dsp:txXfrm>
        <a:off x="3056707" y="2956338"/>
        <a:ext cx="8699861" cy="791794"/>
      </dsp:txXfrm>
    </dsp:sp>
    <dsp:sp modelId="{642130C1-9AD6-4C70-948D-BBA71C4A9A78}">
      <dsp:nvSpPr>
        <dsp:cNvPr id="0" name=""/>
        <dsp:cNvSpPr/>
      </dsp:nvSpPr>
      <dsp:spPr>
        <a:xfrm>
          <a:off x="0" y="2956338"/>
          <a:ext cx="3056707" cy="791794"/>
        </a:xfrm>
        <a:prstGeom prst="round2SameRect">
          <a:avLst>
            <a:gd name="adj1" fmla="val 16670"/>
            <a:gd name="adj2" fmla="val 0"/>
          </a:avLst>
        </a:prstGeom>
        <a:solidFill>
          <a:srgbClr val="7030A0"/>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ysClr val="windowText" lastClr="000000"/>
              </a:solidFill>
              <a:latin typeface="+mn-lt"/>
              <a:ea typeface="Cambria" panose="02040503050406030204" pitchFamily="18" charset="0"/>
            </a:rPr>
            <a:t>Other aspects</a:t>
          </a:r>
        </a:p>
      </dsp:txBody>
      <dsp:txXfrm>
        <a:off x="38659" y="2994997"/>
        <a:ext cx="2979389" cy="753135"/>
      </dsp:txXfrm>
    </dsp:sp>
    <dsp:sp modelId="{FFE98277-7167-4E1D-8844-367103A31534}">
      <dsp:nvSpPr>
        <dsp:cNvPr id="0" name=""/>
        <dsp:cNvSpPr/>
      </dsp:nvSpPr>
      <dsp:spPr>
        <a:xfrm>
          <a:off x="0" y="3748132"/>
          <a:ext cx="11756569" cy="1583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171450" lvl="1" indent="-171450" algn="l" defTabSz="711200">
            <a:lnSpc>
              <a:spcPct val="90000"/>
            </a:lnSpc>
            <a:spcBef>
              <a:spcPct val="0"/>
            </a:spcBef>
            <a:spcAft>
              <a:spcPct val="15000"/>
            </a:spcAft>
            <a:buChar char="•"/>
          </a:pPr>
          <a:r>
            <a:rPr lang="en-US" sz="1600" kern="1200" dirty="0">
              <a:solidFill>
                <a:sysClr val="windowText" lastClr="000000"/>
              </a:solidFill>
              <a:latin typeface="+mn-lt"/>
              <a:ea typeface="Cambria" panose="02040503050406030204" pitchFamily="18" charset="0"/>
            </a:rPr>
            <a:t>De-addiction counselling</a:t>
          </a:r>
        </a:p>
        <a:p>
          <a:pPr marL="171450" lvl="1" indent="-171450" algn="l" defTabSz="711200">
            <a:lnSpc>
              <a:spcPct val="90000"/>
            </a:lnSpc>
            <a:spcBef>
              <a:spcPct val="0"/>
            </a:spcBef>
            <a:spcAft>
              <a:spcPct val="15000"/>
            </a:spcAft>
            <a:buChar char="•"/>
          </a:pPr>
          <a:r>
            <a:rPr lang="en-US" sz="1600" kern="1200" dirty="0">
              <a:solidFill>
                <a:sysClr val="windowText" lastClr="000000"/>
              </a:solidFill>
              <a:latin typeface="+mn-lt"/>
              <a:ea typeface="Cambria" panose="02040503050406030204" pitchFamily="18" charset="0"/>
            </a:rPr>
            <a:t>Sexual and reproductive health</a:t>
          </a:r>
        </a:p>
        <a:p>
          <a:pPr marL="171450" lvl="1" indent="-171450" algn="l" defTabSz="711200">
            <a:lnSpc>
              <a:spcPct val="90000"/>
            </a:lnSpc>
            <a:spcBef>
              <a:spcPct val="0"/>
            </a:spcBef>
            <a:spcAft>
              <a:spcPct val="15000"/>
            </a:spcAft>
            <a:buChar char="•"/>
          </a:pPr>
          <a:r>
            <a:rPr lang="en-US" sz="1600" kern="1200" dirty="0">
              <a:solidFill>
                <a:sysClr val="windowText" lastClr="000000"/>
              </a:solidFill>
              <a:latin typeface="+mn-lt"/>
              <a:ea typeface="Cambria" panose="02040503050406030204" pitchFamily="18" charset="0"/>
            </a:rPr>
            <a:t>Addressing stigma and discrimination</a:t>
          </a:r>
        </a:p>
        <a:p>
          <a:pPr marL="171450" lvl="1" indent="-171450" algn="l" defTabSz="711200">
            <a:lnSpc>
              <a:spcPct val="90000"/>
            </a:lnSpc>
            <a:spcBef>
              <a:spcPct val="0"/>
            </a:spcBef>
            <a:spcAft>
              <a:spcPct val="15000"/>
            </a:spcAft>
            <a:buChar char="•"/>
          </a:pPr>
          <a:r>
            <a:rPr lang="en-US" sz="1600" kern="1200" dirty="0">
              <a:solidFill>
                <a:sysClr val="windowText" lastClr="000000"/>
              </a:solidFill>
              <a:latin typeface="+mn-lt"/>
              <a:ea typeface="Cambria" panose="02040503050406030204" pitchFamily="18" charset="0"/>
            </a:rPr>
            <a:t>Addressing mental health</a:t>
          </a:r>
        </a:p>
        <a:p>
          <a:pPr marL="171450" lvl="1" indent="-171450" algn="l" defTabSz="711200">
            <a:lnSpc>
              <a:spcPct val="90000"/>
            </a:lnSpc>
            <a:spcBef>
              <a:spcPct val="0"/>
            </a:spcBef>
            <a:spcAft>
              <a:spcPct val="15000"/>
            </a:spcAft>
            <a:buChar char="•"/>
          </a:pPr>
          <a:r>
            <a:rPr lang="en-US" sz="1600" kern="1200" dirty="0">
              <a:solidFill>
                <a:sysClr val="windowText" lastClr="000000"/>
              </a:solidFill>
              <a:latin typeface="+mn-lt"/>
              <a:ea typeface="Cambria" panose="02040503050406030204" pitchFamily="18" charset="0"/>
            </a:rPr>
            <a:t>Family caregiver counselling</a:t>
          </a:r>
        </a:p>
      </dsp:txBody>
      <dsp:txXfrm>
        <a:off x="0" y="3748132"/>
        <a:ext cx="11756569" cy="1583826"/>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255C14-0094-46AD-8F7E-04307A17B32E}" type="datetimeFigureOut">
              <a:rPr lang="en-US" smtClean="0"/>
              <a:t>5/30/23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32D211-74EB-4C44-8BF7-496D72521BC1}" type="slidenum">
              <a:rPr lang="en-US" smtClean="0"/>
              <a:t>‹#›</a:t>
            </a:fld>
            <a:endParaRPr lang="en-US"/>
          </a:p>
        </p:txBody>
      </p:sp>
    </p:spTree>
    <p:extLst>
      <p:ext uri="{BB962C8B-B14F-4D97-AF65-F5344CB8AC3E}">
        <p14:creationId xmlns:p14="http://schemas.microsoft.com/office/powerpoint/2010/main" val="3561144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elaborates the processes for the prompt initiation of treatment in DR-TB patients. Patients with H mono/poly DR-TB may be initiated on treatment at any of the health facilities (HF) after the pre-treatment evaluation. Patients with MDR/RR-TB or XDR-TB need to be referred for necessary pre-treatment evaluations, basis which their treatment is initiated at the N/DDRTBC. Counselling of the patient and his/her family is done at home or over phone by the health workers and doctor at the health facility. An appropriate treatment supporter needs to be identified in consultation with the patient and trained to monitor treatment adherence, maintain records, identify and report minor side effects of DR-TB patients. In case of severe ADRs, the patients will be referred to N/DDR-TBC. The contacts of the MDR/RR-TB patient with FQ susceptible, upon ruling out active TB are initiated on preventive treatment as per the guidelines. HFs are responsible to update the information of DR-TB patients in Nikshay on real-time basis. All the process as mentioned in the care cascade needs to be monitored by the TB unit (MO-TU) and senior DR-TB TB-HIV supervisor. </a:t>
            </a:r>
            <a:endParaRPr lang="en-US" dirty="0"/>
          </a:p>
        </p:txBody>
      </p:sp>
      <p:sp>
        <p:nvSpPr>
          <p:cNvPr id="4" name="Slide Number Placeholder 3"/>
          <p:cNvSpPr>
            <a:spLocks noGrp="1"/>
          </p:cNvSpPr>
          <p:nvPr>
            <p:ph type="sldNum" sz="quarter" idx="5"/>
          </p:nvPr>
        </p:nvSpPr>
        <p:spPr/>
        <p:txBody>
          <a:bodyPr/>
          <a:lstStyle/>
          <a:p>
            <a:fld id="{3932D211-74EB-4C44-8BF7-496D72521BC1}" type="slidenum">
              <a:rPr lang="en-US" smtClean="0"/>
              <a:t>8</a:t>
            </a:fld>
            <a:endParaRPr lang="en-US"/>
          </a:p>
        </p:txBody>
      </p:sp>
    </p:spTree>
    <p:extLst>
      <p:ext uri="{BB962C8B-B14F-4D97-AF65-F5344CB8AC3E}">
        <p14:creationId xmlns:p14="http://schemas.microsoft.com/office/powerpoint/2010/main" val="594180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AIC air born infection control</a:t>
            </a:r>
          </a:p>
        </p:txBody>
      </p:sp>
      <p:sp>
        <p:nvSpPr>
          <p:cNvPr id="4" name="Slide Number Placeholder 3"/>
          <p:cNvSpPr>
            <a:spLocks noGrp="1"/>
          </p:cNvSpPr>
          <p:nvPr>
            <p:ph type="sldNum" sz="quarter" idx="5"/>
          </p:nvPr>
        </p:nvSpPr>
        <p:spPr/>
        <p:txBody>
          <a:bodyPr/>
          <a:lstStyle/>
          <a:p>
            <a:fld id="{3932D211-74EB-4C44-8BF7-496D72521BC1}" type="slidenum">
              <a:rPr lang="en-US" smtClean="0"/>
              <a:t>13</a:t>
            </a:fld>
            <a:endParaRPr lang="en-US"/>
          </a:p>
        </p:txBody>
      </p:sp>
    </p:spTree>
    <p:extLst>
      <p:ext uri="{BB962C8B-B14F-4D97-AF65-F5344CB8AC3E}">
        <p14:creationId xmlns:p14="http://schemas.microsoft.com/office/powerpoint/2010/main" val="19159109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FL-LPA : FIRST LINE LINE PROBE ESSAY</a:t>
            </a:r>
          </a:p>
          <a:p>
            <a:r>
              <a:rPr lang="en-US" dirty="0"/>
              <a:t>SL-LPA: SECOND LINE  LINE PROBE ESSAY</a:t>
            </a:r>
          </a:p>
          <a:p>
            <a:r>
              <a:rPr lang="en-US"/>
              <a:t>LC DST : LIQUID CULTURE AND DRUG SENSITITY TEST</a:t>
            </a:r>
            <a:endParaRPr lang="en-US" dirty="0"/>
          </a:p>
        </p:txBody>
      </p:sp>
      <p:sp>
        <p:nvSpPr>
          <p:cNvPr id="4" name="Slide Number Placeholder 3"/>
          <p:cNvSpPr>
            <a:spLocks noGrp="1"/>
          </p:cNvSpPr>
          <p:nvPr>
            <p:ph type="sldNum" sz="quarter" idx="5"/>
          </p:nvPr>
        </p:nvSpPr>
        <p:spPr/>
        <p:txBody>
          <a:bodyPr/>
          <a:lstStyle/>
          <a:p>
            <a:fld id="{3932D211-74EB-4C44-8BF7-496D72521BC1}" type="slidenum">
              <a:rPr lang="en-US" smtClean="0"/>
              <a:t>18</a:t>
            </a:fld>
            <a:endParaRPr lang="en-US"/>
          </a:p>
        </p:txBody>
      </p:sp>
    </p:spTree>
    <p:extLst>
      <p:ext uri="{BB962C8B-B14F-4D97-AF65-F5344CB8AC3E}">
        <p14:creationId xmlns:p14="http://schemas.microsoft.com/office/powerpoint/2010/main" val="39300254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E802F-BDCF-42C4-B848-F897087EBA22}"/>
              </a:ext>
            </a:extLst>
          </p:cNvPr>
          <p:cNvSpPr>
            <a:spLocks noGrp="1"/>
          </p:cNvSpPr>
          <p:nvPr>
            <p:ph type="ctrTitle"/>
          </p:nvPr>
        </p:nvSpPr>
        <p:spPr>
          <a:xfrm>
            <a:off x="1201783" y="1449977"/>
            <a:ext cx="9875520" cy="2059986"/>
          </a:xfrm>
        </p:spPr>
        <p:txBody>
          <a:bodyPr anchor="ctr"/>
          <a:lstStyle>
            <a:lvl1pPr algn="ctr">
              <a:defRPr sz="6000"/>
            </a:lvl1pPr>
          </a:lstStyle>
          <a:p>
            <a:endParaRPr lang="en-US" dirty="0"/>
          </a:p>
        </p:txBody>
      </p:sp>
      <p:sp>
        <p:nvSpPr>
          <p:cNvPr id="3" name="Subtitle 2">
            <a:extLst>
              <a:ext uri="{FF2B5EF4-FFF2-40B4-BE49-F238E27FC236}">
                <a16:creationId xmlns:a16="http://schemas.microsoft.com/office/drawing/2014/main" id="{E4FC215A-00EA-4083-995E-5F3F345B08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48919B6-48E3-411C-8752-1C70F8F87444}"/>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7A4B78A0-ECE1-4A8B-A62F-F80F8A9C3A4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8A1999C-75A6-45E0-84C1-F1B302BDCC17}"/>
              </a:ext>
            </a:extLst>
          </p:cNvPr>
          <p:cNvSpPr>
            <a:spLocks noGrp="1"/>
          </p:cNvSpPr>
          <p:nvPr>
            <p:ph type="sldNum" sz="quarter" idx="12"/>
          </p:nvPr>
        </p:nvSpPr>
        <p:spPr/>
        <p:txBody>
          <a:bodyPr/>
          <a:lstStyle/>
          <a:p>
            <a:fld id="{75AC1699-3BB0-4517-B6F1-ADF4FFD4CCE6}" type="slidenum">
              <a:rPr lang="en-US" smtClean="0"/>
              <a:t>‹#›</a:t>
            </a:fld>
            <a:endParaRPr lang="en-US"/>
          </a:p>
        </p:txBody>
      </p:sp>
    </p:spTree>
    <p:extLst>
      <p:ext uri="{BB962C8B-B14F-4D97-AF65-F5344CB8AC3E}">
        <p14:creationId xmlns:p14="http://schemas.microsoft.com/office/powerpoint/2010/main" val="2920606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87931-3D63-4842-9363-5256931250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DF403B-B6A3-419B-8CAC-DC3A8CCA3D6D}"/>
              </a:ext>
            </a:extLst>
          </p:cNvPr>
          <p:cNvSpPr>
            <a:spLocks noGrp="1"/>
          </p:cNvSpPr>
          <p:nvPr>
            <p:ph idx="1"/>
          </p:nvPr>
        </p:nvSpPr>
        <p:spPr/>
        <p:txBody>
          <a:bodyPr/>
          <a:lstStyle>
            <a:lvl1pPr>
              <a:buClr>
                <a:schemeClr val="accent1">
                  <a:lumMod val="50000"/>
                </a:schemeClr>
              </a:buClr>
              <a:defRPr/>
            </a:lvl1pPr>
            <a:lvl2pPr>
              <a:buClr>
                <a:schemeClr val="accent5">
                  <a:lumMod val="50000"/>
                </a:schemeClr>
              </a:buClr>
              <a:defRPr/>
            </a:lvl2pPr>
            <a:lvl3pPr>
              <a:buClr>
                <a:schemeClr val="accent5">
                  <a:lumMod val="50000"/>
                </a:schemeClr>
              </a:buClr>
              <a:defRPr/>
            </a:lvl3pPr>
            <a:lvl4pPr>
              <a:buClr>
                <a:schemeClr val="accent5">
                  <a:lumMod val="50000"/>
                </a:schemeClr>
              </a:buClr>
              <a:defRPr/>
            </a:lvl4pPr>
            <a:lvl5pPr>
              <a:buClr>
                <a:schemeClr val="accent5">
                  <a:lumMod val="50000"/>
                </a:schemeClr>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44E533A-75E7-4F00-A37A-91574B65FB7B}"/>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A444FDB1-3536-4380-A29C-E149C49726A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C7BDDA3-BB69-46AB-B21F-1A1924578624}"/>
              </a:ext>
            </a:extLst>
          </p:cNvPr>
          <p:cNvSpPr>
            <a:spLocks noGrp="1"/>
          </p:cNvSpPr>
          <p:nvPr>
            <p:ph type="sldNum" sz="quarter" idx="12"/>
          </p:nvPr>
        </p:nvSpPr>
        <p:spPr/>
        <p:txBody>
          <a:bodyPr/>
          <a:lstStyle/>
          <a:p>
            <a:fld id="{75AC1699-3BB0-4517-B6F1-ADF4FFD4CCE6}" type="slidenum">
              <a:rPr lang="en-US" smtClean="0"/>
              <a:t>‹#›</a:t>
            </a:fld>
            <a:endParaRPr lang="en-US"/>
          </a:p>
        </p:txBody>
      </p:sp>
    </p:spTree>
    <p:extLst>
      <p:ext uri="{BB962C8B-B14F-4D97-AF65-F5344CB8AC3E}">
        <p14:creationId xmlns:p14="http://schemas.microsoft.com/office/powerpoint/2010/main" val="2227276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87931-3D63-4842-9363-5256931250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DF403B-B6A3-419B-8CAC-DC3A8CCA3D6D}"/>
              </a:ext>
            </a:extLst>
          </p:cNvPr>
          <p:cNvSpPr>
            <a:spLocks noGrp="1"/>
          </p:cNvSpPr>
          <p:nvPr>
            <p:ph idx="1"/>
          </p:nvPr>
        </p:nvSpPr>
        <p:spPr>
          <a:xfrm>
            <a:off x="222069" y="1989221"/>
            <a:ext cx="11756569" cy="4161551"/>
          </a:xfrm>
        </p:spPr>
        <p:txBody>
          <a:bodyPr/>
          <a:lstStyle>
            <a:lvl1pPr>
              <a:buClr>
                <a:schemeClr val="accent1">
                  <a:lumMod val="50000"/>
                </a:schemeClr>
              </a:buClr>
              <a:defRPr/>
            </a:lvl1pPr>
            <a:lvl2pPr>
              <a:buClr>
                <a:schemeClr val="accent5">
                  <a:lumMod val="50000"/>
                </a:schemeClr>
              </a:buClr>
              <a:defRPr/>
            </a:lvl2pPr>
            <a:lvl3pPr>
              <a:buClr>
                <a:schemeClr val="accent5">
                  <a:lumMod val="50000"/>
                </a:schemeClr>
              </a:buClr>
              <a:defRPr/>
            </a:lvl3pPr>
            <a:lvl4pPr>
              <a:buClr>
                <a:schemeClr val="accent5">
                  <a:lumMod val="50000"/>
                </a:schemeClr>
              </a:buClr>
              <a:defRPr/>
            </a:lvl4pPr>
            <a:lvl5pPr>
              <a:buClr>
                <a:schemeClr val="accent5">
                  <a:lumMod val="50000"/>
                </a:schemeClr>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44E533A-75E7-4F00-A37A-91574B65FB7B}"/>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A444FDB1-3536-4380-A29C-E149C49726A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C7BDDA3-BB69-46AB-B21F-1A1924578624}"/>
              </a:ext>
            </a:extLst>
          </p:cNvPr>
          <p:cNvSpPr>
            <a:spLocks noGrp="1"/>
          </p:cNvSpPr>
          <p:nvPr>
            <p:ph type="sldNum" sz="quarter" idx="12"/>
          </p:nvPr>
        </p:nvSpPr>
        <p:spPr/>
        <p:txBody>
          <a:bodyPr/>
          <a:lstStyle/>
          <a:p>
            <a:fld id="{75AC1699-3BB0-4517-B6F1-ADF4FFD4CCE6}" type="slidenum">
              <a:rPr lang="en-US" smtClean="0"/>
              <a:t>‹#›</a:t>
            </a:fld>
            <a:endParaRPr lang="en-US"/>
          </a:p>
        </p:txBody>
      </p:sp>
      <p:sp>
        <p:nvSpPr>
          <p:cNvPr id="7" name="Content Placeholder 2">
            <a:extLst>
              <a:ext uri="{FF2B5EF4-FFF2-40B4-BE49-F238E27FC236}">
                <a16:creationId xmlns:a16="http://schemas.microsoft.com/office/drawing/2014/main" id="{58BD26EA-40A5-4981-AF22-14858D103257}"/>
              </a:ext>
            </a:extLst>
          </p:cNvPr>
          <p:cNvSpPr>
            <a:spLocks noGrp="1"/>
          </p:cNvSpPr>
          <p:nvPr>
            <p:ph idx="13"/>
          </p:nvPr>
        </p:nvSpPr>
        <p:spPr>
          <a:xfrm>
            <a:off x="222069" y="1339516"/>
            <a:ext cx="11756569" cy="569495"/>
          </a:xfrm>
          <a:solidFill>
            <a:schemeClr val="accent1">
              <a:lumMod val="40000"/>
              <a:lumOff val="60000"/>
            </a:schemeClr>
          </a:solidFill>
        </p:spPr>
        <p:txBody>
          <a:bodyPr anchor="ctr"/>
          <a:lstStyle>
            <a:lvl1pPr marL="0" indent="0">
              <a:buClr>
                <a:schemeClr val="accent1">
                  <a:lumMod val="50000"/>
                </a:schemeClr>
              </a:buClr>
              <a:buNone/>
              <a:defRPr/>
            </a:lvl1pPr>
            <a:lvl2pPr>
              <a:buClr>
                <a:schemeClr val="accent5">
                  <a:lumMod val="50000"/>
                </a:schemeClr>
              </a:buClr>
              <a:defRPr/>
            </a:lvl2pPr>
            <a:lvl3pPr>
              <a:buClr>
                <a:schemeClr val="accent5">
                  <a:lumMod val="50000"/>
                </a:schemeClr>
              </a:buClr>
              <a:defRPr/>
            </a:lvl3pPr>
            <a:lvl4pPr>
              <a:buClr>
                <a:schemeClr val="accent5">
                  <a:lumMod val="50000"/>
                </a:schemeClr>
              </a:buClr>
              <a:defRPr/>
            </a:lvl4pPr>
            <a:lvl5pPr>
              <a:buClr>
                <a:schemeClr val="accent5">
                  <a:lumMod val="50000"/>
                </a:schemeClr>
              </a:buClr>
              <a:defRPr/>
            </a:lvl5pPr>
          </a:lstStyle>
          <a:p>
            <a:pPr lvl="0"/>
            <a:r>
              <a:rPr lang="en-US" dirty="0"/>
              <a:t>Click to edit Master text styles</a:t>
            </a:r>
          </a:p>
        </p:txBody>
      </p:sp>
    </p:spTree>
    <p:extLst>
      <p:ext uri="{BB962C8B-B14F-4D97-AF65-F5344CB8AC3E}">
        <p14:creationId xmlns:p14="http://schemas.microsoft.com/office/powerpoint/2010/main" val="3386025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6EDA7-C906-4B6A-9D7A-D3ED573813C3}"/>
              </a:ext>
            </a:extLst>
          </p:cNvPr>
          <p:cNvSpPr>
            <a:spLocks noGrp="1"/>
          </p:cNvSpPr>
          <p:nvPr>
            <p:ph type="title"/>
          </p:nvPr>
        </p:nvSpPr>
        <p:spPr>
          <a:xfrm>
            <a:off x="5199016" y="352697"/>
            <a:ext cx="6148433" cy="5839097"/>
          </a:xfrm>
          <a:solidFill>
            <a:schemeClr val="bg1"/>
          </a:solidFill>
        </p:spPr>
        <p:txBody>
          <a:bodyPr anchor="ctr"/>
          <a:lstStyle>
            <a:lvl1pPr algn="l">
              <a:defRPr sz="6000">
                <a:solidFill>
                  <a:srgbClr val="002060"/>
                </a:solidFill>
              </a:defRPr>
            </a:lvl1pPr>
          </a:lstStyle>
          <a:p>
            <a:r>
              <a:rPr lang="en-US" dirty="0"/>
              <a:t>Click to edit Master title style</a:t>
            </a:r>
          </a:p>
        </p:txBody>
      </p:sp>
      <p:sp>
        <p:nvSpPr>
          <p:cNvPr id="4" name="Date Placeholder 3">
            <a:extLst>
              <a:ext uri="{FF2B5EF4-FFF2-40B4-BE49-F238E27FC236}">
                <a16:creationId xmlns:a16="http://schemas.microsoft.com/office/drawing/2014/main" id="{BB00828A-6810-4ED5-B709-8E2A99DC681F}"/>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689D3697-DD61-47F9-B1AF-A98338BAC25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80BCC5E-6BB8-4431-82C9-407198267D12}"/>
              </a:ext>
            </a:extLst>
          </p:cNvPr>
          <p:cNvSpPr>
            <a:spLocks noGrp="1"/>
          </p:cNvSpPr>
          <p:nvPr>
            <p:ph type="sldNum" sz="quarter" idx="12"/>
          </p:nvPr>
        </p:nvSpPr>
        <p:spPr/>
        <p:txBody>
          <a:bodyPr/>
          <a:lstStyle/>
          <a:p>
            <a:fld id="{75AC1699-3BB0-4517-B6F1-ADF4FFD4CCE6}" type="slidenum">
              <a:rPr lang="en-US" smtClean="0"/>
              <a:t>‹#›</a:t>
            </a:fld>
            <a:endParaRPr lang="en-US"/>
          </a:p>
        </p:txBody>
      </p:sp>
      <p:pic>
        <p:nvPicPr>
          <p:cNvPr id="8" name="Picture 7">
            <a:extLst>
              <a:ext uri="{FF2B5EF4-FFF2-40B4-BE49-F238E27FC236}">
                <a16:creationId xmlns:a16="http://schemas.microsoft.com/office/drawing/2014/main" id="{25E35245-FF23-40A3-A8B2-AC663E846139}"/>
              </a:ext>
            </a:extLst>
          </p:cNvPr>
          <p:cNvPicPr>
            <a:picLocks noChangeAspect="1"/>
          </p:cNvPicPr>
          <p:nvPr userDrawn="1"/>
        </p:nvPicPr>
        <p:blipFill>
          <a:blip r:embed="rId2"/>
          <a:stretch>
            <a:fillRect/>
          </a:stretch>
        </p:blipFill>
        <p:spPr>
          <a:xfrm>
            <a:off x="984072" y="431827"/>
            <a:ext cx="4019004" cy="5680836"/>
          </a:xfrm>
          <a:prstGeom prst="rect">
            <a:avLst/>
          </a:prstGeom>
        </p:spPr>
      </p:pic>
    </p:spTree>
    <p:extLst>
      <p:ext uri="{BB962C8B-B14F-4D97-AF65-F5344CB8AC3E}">
        <p14:creationId xmlns:p14="http://schemas.microsoft.com/office/powerpoint/2010/main" val="34208541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6765D-E016-417E-BB93-EFEC942496F4}"/>
              </a:ext>
            </a:extLst>
          </p:cNvPr>
          <p:cNvSpPr>
            <a:spLocks noGrp="1"/>
          </p:cNvSpPr>
          <p:nvPr>
            <p:ph type="title"/>
          </p:nvPr>
        </p:nvSpPr>
        <p:spPr>
          <a:solidFill>
            <a:schemeClr val="accent1">
              <a:lumMod val="50000"/>
            </a:schemeClr>
          </a:solidFill>
        </p:spPr>
        <p:txBody>
          <a:bodyPr vert="horz" lIns="91440" tIns="45720" rIns="91440" bIns="45720" rtlCol="0" anchor="ctr">
            <a:normAutofit/>
          </a:bodyPr>
          <a:lstStyle>
            <a:lvl1pPr>
              <a:defRPr lang="en-US">
                <a:solidFill>
                  <a:schemeClr val="bg1"/>
                </a:solidFill>
              </a:defRPr>
            </a:lvl1pPr>
          </a:lstStyle>
          <a:p>
            <a:pPr lvl="0"/>
            <a:r>
              <a:rPr lang="en-US" dirty="0"/>
              <a:t>Click to edit Master title style</a:t>
            </a:r>
          </a:p>
        </p:txBody>
      </p:sp>
      <p:sp>
        <p:nvSpPr>
          <p:cNvPr id="3" name="Content Placeholder 2">
            <a:extLst>
              <a:ext uri="{FF2B5EF4-FFF2-40B4-BE49-F238E27FC236}">
                <a16:creationId xmlns:a16="http://schemas.microsoft.com/office/drawing/2014/main" id="{5548743A-6ACF-42C2-9C24-641BD635F07F}"/>
              </a:ext>
            </a:extLst>
          </p:cNvPr>
          <p:cNvSpPr>
            <a:spLocks noGrp="1"/>
          </p:cNvSpPr>
          <p:nvPr>
            <p:ph sz="half" idx="1"/>
          </p:nvPr>
        </p:nvSpPr>
        <p:spPr>
          <a:xfrm>
            <a:off x="222070" y="1433421"/>
            <a:ext cx="5797730" cy="4743542"/>
          </a:xfrm>
        </p:spPr>
        <p:txBody>
          <a:bodyPr/>
          <a:lstStyle>
            <a:lvl1pPr>
              <a:buClr>
                <a:schemeClr val="accent5">
                  <a:lumMod val="50000"/>
                </a:schemeClr>
              </a:buClr>
              <a:defRPr/>
            </a:lvl1pPr>
            <a:lvl2pPr>
              <a:buClr>
                <a:schemeClr val="accent5">
                  <a:lumMod val="50000"/>
                </a:schemeClr>
              </a:buClr>
              <a:defRPr/>
            </a:lvl2pPr>
            <a:lvl3pPr>
              <a:buClr>
                <a:schemeClr val="accent5">
                  <a:lumMod val="50000"/>
                </a:schemeClr>
              </a:buClr>
              <a:defRPr/>
            </a:lvl3pPr>
            <a:lvl4pPr>
              <a:buClr>
                <a:schemeClr val="accent5">
                  <a:lumMod val="50000"/>
                </a:schemeClr>
              </a:buClr>
              <a:defRPr/>
            </a:lvl4pPr>
            <a:lvl5pPr>
              <a:buClr>
                <a:schemeClr val="accent5">
                  <a:lumMod val="50000"/>
                </a:schemeClr>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995AA2A2-1AB7-4FF3-9F3F-033C2D92E066}"/>
              </a:ext>
            </a:extLst>
          </p:cNvPr>
          <p:cNvSpPr>
            <a:spLocks noGrp="1"/>
          </p:cNvSpPr>
          <p:nvPr>
            <p:ph sz="half" idx="2"/>
          </p:nvPr>
        </p:nvSpPr>
        <p:spPr>
          <a:xfrm>
            <a:off x="6172200" y="1433421"/>
            <a:ext cx="5806440" cy="4743542"/>
          </a:xfrm>
        </p:spPr>
        <p:txBody>
          <a:bodyPr/>
          <a:lstStyle>
            <a:lvl1pPr>
              <a:buClr>
                <a:schemeClr val="accent5">
                  <a:lumMod val="50000"/>
                </a:schemeClr>
              </a:buClr>
              <a:defRPr/>
            </a:lvl1pPr>
            <a:lvl2pPr>
              <a:buClr>
                <a:schemeClr val="accent5">
                  <a:lumMod val="50000"/>
                </a:schemeClr>
              </a:buClr>
              <a:defRPr/>
            </a:lvl2pPr>
            <a:lvl3pPr>
              <a:buClr>
                <a:schemeClr val="accent5">
                  <a:lumMod val="50000"/>
                </a:schemeClr>
              </a:buClr>
              <a:defRPr/>
            </a:lvl3pPr>
            <a:lvl4pPr>
              <a:buClr>
                <a:schemeClr val="accent5">
                  <a:lumMod val="50000"/>
                </a:schemeClr>
              </a:buClr>
              <a:defRPr/>
            </a:lvl4pPr>
            <a:lvl5pPr>
              <a:buClr>
                <a:schemeClr val="accent5">
                  <a:lumMod val="50000"/>
                </a:schemeClr>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62DF460C-B295-45DE-8867-1B71F54C640A}"/>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87341125-65B9-4B93-B803-1C782F79BF7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9916F7D1-C29C-4EE1-B7C0-295F57F30A8F}"/>
              </a:ext>
            </a:extLst>
          </p:cNvPr>
          <p:cNvSpPr>
            <a:spLocks noGrp="1"/>
          </p:cNvSpPr>
          <p:nvPr>
            <p:ph type="sldNum" sz="quarter" idx="12"/>
          </p:nvPr>
        </p:nvSpPr>
        <p:spPr/>
        <p:txBody>
          <a:bodyPr/>
          <a:lstStyle/>
          <a:p>
            <a:fld id="{75AC1699-3BB0-4517-B6F1-ADF4FFD4CCE6}" type="slidenum">
              <a:rPr lang="en-US" smtClean="0"/>
              <a:t>‹#›</a:t>
            </a:fld>
            <a:endParaRPr lang="en-US"/>
          </a:p>
        </p:txBody>
      </p:sp>
    </p:spTree>
    <p:extLst>
      <p:ext uri="{BB962C8B-B14F-4D97-AF65-F5344CB8AC3E}">
        <p14:creationId xmlns:p14="http://schemas.microsoft.com/office/powerpoint/2010/main" val="655102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FE5F1AD-E957-44B4-A9CB-40C52B2420EC}"/>
              </a:ext>
            </a:extLst>
          </p:cNvPr>
          <p:cNvSpPr>
            <a:spLocks noGrp="1"/>
          </p:cNvSpPr>
          <p:nvPr>
            <p:ph type="body" idx="1"/>
          </p:nvPr>
        </p:nvSpPr>
        <p:spPr>
          <a:xfrm>
            <a:off x="222070" y="1387566"/>
            <a:ext cx="5775506" cy="823913"/>
          </a:xfrm>
        </p:spPr>
        <p:txBody>
          <a:bodyPr anchor="ctr"/>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62F4BC68-DE9D-4C01-AE5D-8291486814BC}"/>
              </a:ext>
            </a:extLst>
          </p:cNvPr>
          <p:cNvSpPr>
            <a:spLocks noGrp="1"/>
          </p:cNvSpPr>
          <p:nvPr>
            <p:ph sz="half" idx="2"/>
          </p:nvPr>
        </p:nvSpPr>
        <p:spPr>
          <a:xfrm>
            <a:off x="222070" y="2345012"/>
            <a:ext cx="5775505" cy="3844652"/>
          </a:xfrm>
        </p:spPr>
        <p:txBody>
          <a:bodyPr/>
          <a:lstStyle>
            <a:lvl1pPr>
              <a:buClr>
                <a:schemeClr val="accent5">
                  <a:lumMod val="50000"/>
                </a:schemeClr>
              </a:buClr>
              <a:defRPr/>
            </a:lvl1pPr>
            <a:lvl2pPr>
              <a:buClr>
                <a:schemeClr val="accent5">
                  <a:lumMod val="50000"/>
                </a:schemeClr>
              </a:buClr>
              <a:defRPr/>
            </a:lvl2pPr>
            <a:lvl3pPr>
              <a:buClr>
                <a:schemeClr val="accent5">
                  <a:lumMod val="50000"/>
                </a:schemeClr>
              </a:buClr>
              <a:defRPr/>
            </a:lvl3pPr>
            <a:lvl4pPr>
              <a:buClr>
                <a:schemeClr val="accent5">
                  <a:lumMod val="50000"/>
                </a:schemeClr>
              </a:buClr>
              <a:defRPr/>
            </a:lvl4pPr>
            <a:lvl5pPr>
              <a:buClr>
                <a:schemeClr val="accent5">
                  <a:lumMod val="50000"/>
                </a:schemeClr>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6EAEC18C-FBE8-4518-B1D5-B50147630E33}"/>
              </a:ext>
            </a:extLst>
          </p:cNvPr>
          <p:cNvSpPr>
            <a:spLocks noGrp="1"/>
          </p:cNvSpPr>
          <p:nvPr>
            <p:ph type="body" sz="quarter" idx="3"/>
          </p:nvPr>
        </p:nvSpPr>
        <p:spPr>
          <a:xfrm>
            <a:off x="6170611" y="1387567"/>
            <a:ext cx="5775505" cy="823912"/>
          </a:xfrm>
        </p:spPr>
        <p:txBody>
          <a:bodyPr anchor="ctr"/>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4099C563-1DFA-4023-B277-7D9015EA4CD8}"/>
              </a:ext>
            </a:extLst>
          </p:cNvPr>
          <p:cNvSpPr>
            <a:spLocks noGrp="1"/>
          </p:cNvSpPr>
          <p:nvPr>
            <p:ph sz="quarter" idx="4"/>
          </p:nvPr>
        </p:nvSpPr>
        <p:spPr>
          <a:xfrm>
            <a:off x="6172200" y="2345012"/>
            <a:ext cx="5806440" cy="3844651"/>
          </a:xfrm>
        </p:spPr>
        <p:txBody>
          <a:bodyPr/>
          <a:lstStyle>
            <a:lvl1pPr>
              <a:buClr>
                <a:schemeClr val="accent5">
                  <a:lumMod val="50000"/>
                </a:schemeClr>
              </a:buClr>
              <a:defRPr/>
            </a:lvl1pPr>
            <a:lvl2pPr>
              <a:buClr>
                <a:schemeClr val="accent5">
                  <a:lumMod val="50000"/>
                </a:schemeClr>
              </a:buClr>
              <a:defRPr/>
            </a:lvl2pPr>
            <a:lvl3pPr>
              <a:buClr>
                <a:schemeClr val="accent5">
                  <a:lumMod val="50000"/>
                </a:schemeClr>
              </a:buClr>
              <a:defRPr/>
            </a:lvl3pPr>
            <a:lvl4pPr>
              <a:buClr>
                <a:schemeClr val="accent5">
                  <a:lumMod val="50000"/>
                </a:schemeClr>
              </a:buClr>
              <a:defRPr/>
            </a:lvl4pPr>
            <a:lvl5pPr>
              <a:buClr>
                <a:schemeClr val="accent5">
                  <a:lumMod val="50000"/>
                </a:schemeClr>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1D45E374-AAA4-48E2-ADA2-65385FED1955}"/>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EC561ABF-B5A3-497A-8ADF-EE47BB0D4C6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A92430ED-3160-4B17-8D5F-AFA888B98BCD}"/>
              </a:ext>
            </a:extLst>
          </p:cNvPr>
          <p:cNvSpPr>
            <a:spLocks noGrp="1"/>
          </p:cNvSpPr>
          <p:nvPr>
            <p:ph type="sldNum" sz="quarter" idx="12"/>
          </p:nvPr>
        </p:nvSpPr>
        <p:spPr/>
        <p:txBody>
          <a:bodyPr/>
          <a:lstStyle/>
          <a:p>
            <a:fld id="{75AC1699-3BB0-4517-B6F1-ADF4FFD4CCE6}" type="slidenum">
              <a:rPr lang="en-US" smtClean="0"/>
              <a:t>‹#›</a:t>
            </a:fld>
            <a:endParaRPr lang="en-US"/>
          </a:p>
        </p:txBody>
      </p:sp>
      <p:sp>
        <p:nvSpPr>
          <p:cNvPr id="14" name="Title 1">
            <a:extLst>
              <a:ext uri="{FF2B5EF4-FFF2-40B4-BE49-F238E27FC236}">
                <a16:creationId xmlns:a16="http://schemas.microsoft.com/office/drawing/2014/main" id="{24CF0E02-BD80-4F5A-8CDB-6D85B930AF08}"/>
              </a:ext>
            </a:extLst>
          </p:cNvPr>
          <p:cNvSpPr>
            <a:spLocks noGrp="1"/>
          </p:cNvSpPr>
          <p:nvPr>
            <p:ph type="title"/>
          </p:nvPr>
        </p:nvSpPr>
        <p:spPr>
          <a:xfrm>
            <a:off x="217715" y="136525"/>
            <a:ext cx="11756570" cy="1117509"/>
          </a:xfrm>
          <a:solidFill>
            <a:schemeClr val="accent1">
              <a:lumMod val="50000"/>
            </a:schemeClr>
          </a:solidFill>
        </p:spPr>
        <p:txBody>
          <a:bodyPr vert="horz" lIns="91440" tIns="45720" rIns="91440" bIns="45720" rtlCol="0" anchor="ctr">
            <a:normAutofit/>
          </a:bodyPr>
          <a:lstStyle>
            <a:lvl1pPr>
              <a:defRPr lang="en-US">
                <a:solidFill>
                  <a:schemeClr val="bg1"/>
                </a:solidFill>
              </a:defRPr>
            </a:lvl1pPr>
          </a:lstStyle>
          <a:p>
            <a:pPr lvl="0"/>
            <a:r>
              <a:rPr lang="en-US" dirty="0"/>
              <a:t>Click to edit Master title style</a:t>
            </a:r>
          </a:p>
        </p:txBody>
      </p:sp>
    </p:spTree>
    <p:extLst>
      <p:ext uri="{BB962C8B-B14F-4D97-AF65-F5344CB8AC3E}">
        <p14:creationId xmlns:p14="http://schemas.microsoft.com/office/powerpoint/2010/main" val="13059127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0C1BF-FE71-4085-A15F-16AECB2A2DF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6CE049F-7F48-4DB5-83D5-AA269ED67254}"/>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4" name="Footer Placeholder 3">
            <a:extLst>
              <a:ext uri="{FF2B5EF4-FFF2-40B4-BE49-F238E27FC236}">
                <a16:creationId xmlns:a16="http://schemas.microsoft.com/office/drawing/2014/main" id="{EF96F39A-FFDF-4679-9BFC-BCCCF23D2F3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251FBEC0-D5A2-4C4A-AF9B-FE461AF7DAA4}"/>
              </a:ext>
            </a:extLst>
          </p:cNvPr>
          <p:cNvSpPr>
            <a:spLocks noGrp="1"/>
          </p:cNvSpPr>
          <p:nvPr>
            <p:ph type="sldNum" sz="quarter" idx="12"/>
          </p:nvPr>
        </p:nvSpPr>
        <p:spPr/>
        <p:txBody>
          <a:bodyPr/>
          <a:lstStyle/>
          <a:p>
            <a:fld id="{75AC1699-3BB0-4517-B6F1-ADF4FFD4CCE6}" type="slidenum">
              <a:rPr lang="en-US" smtClean="0"/>
              <a:t>‹#›</a:t>
            </a:fld>
            <a:endParaRPr lang="en-US"/>
          </a:p>
        </p:txBody>
      </p:sp>
    </p:spTree>
    <p:extLst>
      <p:ext uri="{BB962C8B-B14F-4D97-AF65-F5344CB8AC3E}">
        <p14:creationId xmlns:p14="http://schemas.microsoft.com/office/powerpoint/2010/main" val="2335015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26D777B-14A9-4B3E-AA07-5435175FB750}"/>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4C8AB9E7-152A-4026-8EC7-4E28746150B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995B7A1D-0A3B-4CF9-A9AA-F39605CB0692}"/>
              </a:ext>
            </a:extLst>
          </p:cNvPr>
          <p:cNvSpPr>
            <a:spLocks noGrp="1"/>
          </p:cNvSpPr>
          <p:nvPr>
            <p:ph type="sldNum" sz="quarter" idx="12"/>
          </p:nvPr>
        </p:nvSpPr>
        <p:spPr/>
        <p:txBody>
          <a:bodyPr/>
          <a:lstStyle/>
          <a:p>
            <a:fld id="{75AC1699-3BB0-4517-B6F1-ADF4FFD4CCE6}" type="slidenum">
              <a:rPr lang="en-US" smtClean="0"/>
              <a:t>‹#›</a:t>
            </a:fld>
            <a:endParaRPr lang="en-US"/>
          </a:p>
        </p:txBody>
      </p:sp>
    </p:spTree>
    <p:extLst>
      <p:ext uri="{BB962C8B-B14F-4D97-AF65-F5344CB8AC3E}">
        <p14:creationId xmlns:p14="http://schemas.microsoft.com/office/powerpoint/2010/main" val="26266745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AAE65-E5BB-4F42-8C69-9F8162B958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3AE47C6-2CF7-4C2A-A57B-CDE0B072FA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E67A6C8-559C-4773-A77E-C943651524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A0E2B8-A2E5-4235-B26A-1F4392CA1E61}"/>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97C4870C-95A7-4160-A1E8-679F4E5A7E1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8C51A18-CC86-4109-9665-7E9CEF6058C3}"/>
              </a:ext>
            </a:extLst>
          </p:cNvPr>
          <p:cNvSpPr>
            <a:spLocks noGrp="1"/>
          </p:cNvSpPr>
          <p:nvPr>
            <p:ph type="sldNum" sz="quarter" idx="12"/>
          </p:nvPr>
        </p:nvSpPr>
        <p:spPr/>
        <p:txBody>
          <a:bodyPr/>
          <a:lstStyle/>
          <a:p>
            <a:fld id="{75AC1699-3BB0-4517-B6F1-ADF4FFD4CCE6}" type="slidenum">
              <a:rPr lang="en-US" smtClean="0"/>
              <a:t>‹#›</a:t>
            </a:fld>
            <a:endParaRPr lang="en-US"/>
          </a:p>
        </p:txBody>
      </p:sp>
    </p:spTree>
    <p:extLst>
      <p:ext uri="{BB962C8B-B14F-4D97-AF65-F5344CB8AC3E}">
        <p14:creationId xmlns:p14="http://schemas.microsoft.com/office/powerpoint/2010/main" val="19522171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F03EC-367E-4B79-87A6-ACAB6A67C8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E5E1DCC-ACBA-42A2-9F7C-0F5292564D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CFEC3CA-992D-4AC1-A81E-1BDC14F88B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9829E3-D010-4CEC-8594-B1E4DE3C4EB8}"/>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F48531C5-90BF-4409-84F5-BE411602217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28E8E79-B4E8-4573-8EF9-C52221DB7531}"/>
              </a:ext>
            </a:extLst>
          </p:cNvPr>
          <p:cNvSpPr>
            <a:spLocks noGrp="1"/>
          </p:cNvSpPr>
          <p:nvPr>
            <p:ph type="sldNum" sz="quarter" idx="12"/>
          </p:nvPr>
        </p:nvSpPr>
        <p:spPr/>
        <p:txBody>
          <a:bodyPr/>
          <a:lstStyle/>
          <a:p>
            <a:fld id="{75AC1699-3BB0-4517-B6F1-ADF4FFD4CCE6}" type="slidenum">
              <a:rPr lang="en-US" smtClean="0"/>
              <a:t>‹#›</a:t>
            </a:fld>
            <a:endParaRPr lang="en-US"/>
          </a:p>
        </p:txBody>
      </p:sp>
    </p:spTree>
    <p:extLst>
      <p:ext uri="{BB962C8B-B14F-4D97-AF65-F5344CB8AC3E}">
        <p14:creationId xmlns:p14="http://schemas.microsoft.com/office/powerpoint/2010/main" val="3967586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8BDDA-96AC-4C7D-8D8A-E78F9A51AB1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B3010CD-EA0F-4497-81E5-F4F4F81A32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7E2CC6-B13C-4E47-B442-1A5B709F9A9A}"/>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723FE0D1-61A6-41B6-9045-24468748960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22B57FE-EC80-44FC-BD6C-056817CC3547}"/>
              </a:ext>
            </a:extLst>
          </p:cNvPr>
          <p:cNvSpPr>
            <a:spLocks noGrp="1"/>
          </p:cNvSpPr>
          <p:nvPr>
            <p:ph type="sldNum" sz="quarter" idx="12"/>
          </p:nvPr>
        </p:nvSpPr>
        <p:spPr/>
        <p:txBody>
          <a:bodyPr/>
          <a:lstStyle/>
          <a:p>
            <a:fld id="{75AC1699-3BB0-4517-B6F1-ADF4FFD4CCE6}" type="slidenum">
              <a:rPr lang="en-US" smtClean="0"/>
              <a:t>‹#›</a:t>
            </a:fld>
            <a:endParaRPr lang="en-US"/>
          </a:p>
        </p:txBody>
      </p:sp>
    </p:spTree>
    <p:extLst>
      <p:ext uri="{BB962C8B-B14F-4D97-AF65-F5344CB8AC3E}">
        <p14:creationId xmlns:p14="http://schemas.microsoft.com/office/powerpoint/2010/main" val="16301665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696DC1-65ED-455F-B7E7-4CCCD40095C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8E111AB-AC96-4161-94F7-4D4A688D9A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126354-F5C9-4D7A-A0C7-32A82FB59AD6}"/>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8E76C1BD-41E4-4C91-BA58-A35F8C0719B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51BFEB1-06AE-4FF5-9E1C-078022CCED06}"/>
              </a:ext>
            </a:extLst>
          </p:cNvPr>
          <p:cNvSpPr>
            <a:spLocks noGrp="1"/>
          </p:cNvSpPr>
          <p:nvPr>
            <p:ph type="sldNum" sz="quarter" idx="12"/>
          </p:nvPr>
        </p:nvSpPr>
        <p:spPr/>
        <p:txBody>
          <a:bodyPr/>
          <a:lstStyle/>
          <a:p>
            <a:fld id="{75AC1699-3BB0-4517-B6F1-ADF4FFD4CCE6}" type="slidenum">
              <a:rPr lang="en-US" smtClean="0"/>
              <a:t>‹#›</a:t>
            </a:fld>
            <a:endParaRPr lang="en-US"/>
          </a:p>
        </p:txBody>
      </p:sp>
    </p:spTree>
    <p:extLst>
      <p:ext uri="{BB962C8B-B14F-4D97-AF65-F5344CB8AC3E}">
        <p14:creationId xmlns:p14="http://schemas.microsoft.com/office/powerpoint/2010/main" val="1804807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F094A24-86DC-4C7A-AB10-E32ADB949CF3}"/>
              </a:ext>
            </a:extLst>
          </p:cNvPr>
          <p:cNvSpPr>
            <a:spLocks noGrp="1"/>
          </p:cNvSpPr>
          <p:nvPr>
            <p:ph type="title"/>
          </p:nvPr>
        </p:nvSpPr>
        <p:spPr>
          <a:xfrm>
            <a:off x="222070" y="136525"/>
            <a:ext cx="11756570" cy="1117509"/>
          </a:xfrm>
          <a:prstGeom prst="rect">
            <a:avLst/>
          </a:prstGeom>
          <a:solidFill>
            <a:srgbClr val="002060"/>
          </a:solidFill>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639DF5CC-BD4F-43F4-BBA6-B1D290A1A778}"/>
              </a:ext>
            </a:extLst>
          </p:cNvPr>
          <p:cNvSpPr>
            <a:spLocks noGrp="1"/>
          </p:cNvSpPr>
          <p:nvPr>
            <p:ph type="body" idx="1"/>
          </p:nvPr>
        </p:nvSpPr>
        <p:spPr>
          <a:xfrm>
            <a:off x="222069" y="1368424"/>
            <a:ext cx="11756569" cy="486255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6E34BF12-9F0B-404C-A574-C1B535D8ED04}"/>
              </a:ext>
            </a:extLst>
          </p:cNvPr>
          <p:cNvSpPr>
            <a:spLocks noGrp="1"/>
          </p:cNvSpPr>
          <p:nvPr>
            <p:ph type="sldNum" sz="quarter" idx="4"/>
          </p:nvPr>
        </p:nvSpPr>
        <p:spPr>
          <a:xfrm>
            <a:off x="9235438" y="6338026"/>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AC1699-3BB0-4517-B6F1-ADF4FFD4CCE6}" type="slidenum">
              <a:rPr lang="en-US" smtClean="0"/>
              <a:t>‹#›</a:t>
            </a:fld>
            <a:endParaRPr lang="en-US"/>
          </a:p>
        </p:txBody>
      </p:sp>
      <p:sp>
        <p:nvSpPr>
          <p:cNvPr id="7" name="TextBox 6">
            <a:extLst>
              <a:ext uri="{FF2B5EF4-FFF2-40B4-BE49-F238E27FC236}">
                <a16:creationId xmlns:a16="http://schemas.microsoft.com/office/drawing/2014/main" id="{8BA644FC-0D29-4FEA-BB4A-D7F4822F8230}"/>
              </a:ext>
            </a:extLst>
          </p:cNvPr>
          <p:cNvSpPr txBox="1"/>
          <p:nvPr userDrawn="1"/>
        </p:nvSpPr>
        <p:spPr>
          <a:xfrm>
            <a:off x="0" y="6716214"/>
            <a:ext cx="12192000" cy="138499"/>
          </a:xfrm>
          <a:prstGeom prst="rect">
            <a:avLst/>
          </a:prstGeom>
          <a:solidFill>
            <a:srgbClr val="002060"/>
          </a:solidFill>
        </p:spPr>
        <p:txBody>
          <a:bodyPr wrap="square" rtlCol="0">
            <a:spAutoFit/>
          </a:bodyPr>
          <a:lstStyle/>
          <a:p>
            <a:endParaRPr lang="en-US" sz="300" dirty="0"/>
          </a:p>
        </p:txBody>
      </p:sp>
    </p:spTree>
    <p:extLst>
      <p:ext uri="{BB962C8B-B14F-4D97-AF65-F5344CB8AC3E}">
        <p14:creationId xmlns:p14="http://schemas.microsoft.com/office/powerpoint/2010/main" val="10827909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hdr="0" ftr="0" dt="0"/>
  <p:txStyles>
    <p:titleStyle>
      <a:lvl1pPr algn="ctr" defTabSz="914400" rtl="0" eaLnBrk="1" latinLnBrk="0" hangingPunct="1">
        <a:lnSpc>
          <a:spcPct val="90000"/>
        </a:lnSpc>
        <a:spcBef>
          <a:spcPct val="0"/>
        </a:spcBef>
        <a:buNone/>
        <a:defRPr sz="4400" b="1" kern="1200">
          <a:solidFill>
            <a:schemeClr val="bg1"/>
          </a:solidFill>
          <a:latin typeface="Cambria" panose="02040503050406030204" pitchFamily="18" charset="0"/>
          <a:ea typeface="Cambria" panose="02040503050406030204" pitchFamily="18" charset="0"/>
          <a:cs typeface="+mj-cs"/>
        </a:defRPr>
      </a:lvl1pPr>
    </p:titleStyle>
    <p:bodyStyle>
      <a:lvl1pPr marL="228600" indent="-228600" algn="l" defTabSz="914400" rtl="0" eaLnBrk="1" latinLnBrk="0" hangingPunct="1">
        <a:lnSpc>
          <a:spcPct val="90000"/>
        </a:lnSpc>
        <a:spcBef>
          <a:spcPts val="1000"/>
        </a:spcBef>
        <a:buClr>
          <a:schemeClr val="accent4">
            <a:lumMod val="50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1.xml"/><Relationship Id="rId4" Type="http://schemas.openxmlformats.org/officeDocument/2006/relationships/image" Target="cid:image001.png@01D69C2F.FD6F3CD0"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6E87633-B2C6-472B-90C4-DCEB0265EE26}"/>
              </a:ext>
            </a:extLst>
          </p:cNvPr>
          <p:cNvSpPr>
            <a:spLocks noGrp="1"/>
          </p:cNvSpPr>
          <p:nvPr>
            <p:ph type="ctrTitle"/>
          </p:nvPr>
        </p:nvSpPr>
        <p:spPr>
          <a:xfrm>
            <a:off x="675862" y="1648758"/>
            <a:ext cx="10880034" cy="2059986"/>
          </a:xfrm>
        </p:spPr>
        <p:txBody>
          <a:bodyPr>
            <a:normAutofit/>
          </a:bodyPr>
          <a:lstStyle/>
          <a:p>
            <a:pPr>
              <a:lnSpc>
                <a:spcPct val="100000"/>
              </a:lnSpc>
            </a:pPr>
            <a:r>
              <a:rPr lang="en-US" sz="3600" dirty="0"/>
              <a:t>Guidelines for Programmatic Management of </a:t>
            </a:r>
            <a:br>
              <a:rPr lang="en-US" sz="6600" dirty="0"/>
            </a:br>
            <a:r>
              <a:rPr lang="en-US" sz="4000" dirty="0"/>
              <a:t>Drug Resistant Tuberculosis in India 2021</a:t>
            </a:r>
            <a:endParaRPr lang="en-US" sz="4400" dirty="0"/>
          </a:p>
        </p:txBody>
      </p:sp>
      <p:sp>
        <p:nvSpPr>
          <p:cNvPr id="6" name="Subtitle 5">
            <a:extLst>
              <a:ext uri="{FF2B5EF4-FFF2-40B4-BE49-F238E27FC236}">
                <a16:creationId xmlns:a16="http://schemas.microsoft.com/office/drawing/2014/main" id="{74A72B48-CDFA-487C-A0BD-1725CD6301C7}"/>
              </a:ext>
            </a:extLst>
          </p:cNvPr>
          <p:cNvSpPr>
            <a:spLocks noGrp="1"/>
          </p:cNvSpPr>
          <p:nvPr>
            <p:ph type="subTitle" idx="1"/>
          </p:nvPr>
        </p:nvSpPr>
        <p:spPr>
          <a:xfrm>
            <a:off x="1524000" y="4436925"/>
            <a:ext cx="9144000" cy="1655762"/>
          </a:xfrm>
        </p:spPr>
        <p:txBody>
          <a:bodyPr>
            <a:normAutofit/>
          </a:bodyPr>
          <a:lstStyle/>
          <a:p>
            <a:r>
              <a:rPr lang="en-US" sz="4400" b="1" dirty="0"/>
              <a:t>National TB Elimination Programme</a:t>
            </a:r>
          </a:p>
          <a:p>
            <a:r>
              <a:rPr lang="en-US" dirty="0"/>
              <a:t>Central TB Division, Ministry of Health &amp; Family Welfare</a:t>
            </a:r>
          </a:p>
          <a:p>
            <a:r>
              <a:rPr lang="en-US" dirty="0"/>
              <a:t>Government of India, New Delhi </a:t>
            </a:r>
          </a:p>
        </p:txBody>
      </p:sp>
      <p:sp>
        <p:nvSpPr>
          <p:cNvPr id="4" name="Slide Number Placeholder 3">
            <a:extLst>
              <a:ext uri="{FF2B5EF4-FFF2-40B4-BE49-F238E27FC236}">
                <a16:creationId xmlns:a16="http://schemas.microsoft.com/office/drawing/2014/main" id="{FF90DFAC-37CF-479E-9A90-39FDE70B5A58}"/>
              </a:ext>
            </a:extLst>
          </p:cNvPr>
          <p:cNvSpPr>
            <a:spLocks noGrp="1"/>
          </p:cNvSpPr>
          <p:nvPr>
            <p:ph type="sldNum" sz="quarter" idx="12"/>
          </p:nvPr>
        </p:nvSpPr>
        <p:spPr/>
        <p:txBody>
          <a:bodyPr/>
          <a:lstStyle/>
          <a:p>
            <a:fld id="{75AC1699-3BB0-4517-B6F1-ADF4FFD4CCE6}" type="slidenum">
              <a:rPr lang="en-US" smtClean="0"/>
              <a:t>1</a:t>
            </a:fld>
            <a:endParaRPr lang="en-US"/>
          </a:p>
        </p:txBody>
      </p:sp>
      <p:grpSp>
        <p:nvGrpSpPr>
          <p:cNvPr id="13" name="Group 12">
            <a:extLst>
              <a:ext uri="{FF2B5EF4-FFF2-40B4-BE49-F238E27FC236}">
                <a16:creationId xmlns:a16="http://schemas.microsoft.com/office/drawing/2014/main" id="{E2ABF0FC-ABBF-4D12-A17D-3B2D963EFE6F}"/>
              </a:ext>
            </a:extLst>
          </p:cNvPr>
          <p:cNvGrpSpPr/>
          <p:nvPr/>
        </p:nvGrpSpPr>
        <p:grpSpPr>
          <a:xfrm>
            <a:off x="2285405" y="256978"/>
            <a:ext cx="7811589" cy="1100924"/>
            <a:chOff x="2285405" y="256978"/>
            <a:chExt cx="7811589" cy="1044392"/>
          </a:xfrm>
        </p:grpSpPr>
        <p:pic>
          <p:nvPicPr>
            <p:cNvPr id="14" name="Picture 13">
              <a:extLst>
                <a:ext uri="{FF2B5EF4-FFF2-40B4-BE49-F238E27FC236}">
                  <a16:creationId xmlns:a16="http://schemas.microsoft.com/office/drawing/2014/main" id="{DFA0904D-0CDE-46EC-B869-0E4F44A31BE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85405" y="256978"/>
              <a:ext cx="7811589" cy="1044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a:extLst>
                <a:ext uri="{FF2B5EF4-FFF2-40B4-BE49-F238E27FC236}">
                  <a16:creationId xmlns:a16="http://schemas.microsoft.com/office/drawing/2014/main" id="{4BB16015-7380-4D53-96AA-0E0585B9A4CE}"/>
                </a:ext>
              </a:extLst>
            </p:cNvPr>
            <p:cNvPicPr>
              <a:picLocks noChangeAspect="1" noChangeArrowheads="1"/>
            </p:cNvPicPr>
            <p:nvPr userDrawn="1"/>
          </p:nvPicPr>
          <p:blipFill>
            <a:blip r:embed="rId3" r:link="rId4" cstate="print">
              <a:extLst>
                <a:ext uri="{28A0092B-C50C-407E-A947-70E740481C1C}">
                  <a14:useLocalDpi xmlns:a14="http://schemas.microsoft.com/office/drawing/2010/main" val="0"/>
                </a:ext>
              </a:extLst>
            </a:blip>
            <a:srcRect/>
            <a:stretch>
              <a:fillRect/>
            </a:stretch>
          </p:blipFill>
          <p:spPr bwMode="auto">
            <a:xfrm>
              <a:off x="6738689" y="351427"/>
              <a:ext cx="679898" cy="672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870668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65D8140-9470-4CCA-900D-043DD886562E}"/>
              </a:ext>
            </a:extLst>
          </p:cNvPr>
          <p:cNvSpPr>
            <a:spLocks noGrp="1"/>
          </p:cNvSpPr>
          <p:nvPr>
            <p:ph type="title"/>
          </p:nvPr>
        </p:nvSpPr>
        <p:spPr/>
        <p:txBody>
          <a:bodyPr/>
          <a:lstStyle/>
          <a:p>
            <a:r>
              <a:rPr lang="en-US" dirty="0"/>
              <a:t>Chapter 4: </a:t>
            </a:r>
            <a:br>
              <a:rPr lang="en-US" dirty="0"/>
            </a:br>
            <a:r>
              <a:rPr lang="en-US" dirty="0"/>
              <a:t>Treatment of DR-TB</a:t>
            </a:r>
          </a:p>
        </p:txBody>
      </p:sp>
      <p:sp>
        <p:nvSpPr>
          <p:cNvPr id="4" name="Slide Number Placeholder 3">
            <a:extLst>
              <a:ext uri="{FF2B5EF4-FFF2-40B4-BE49-F238E27FC236}">
                <a16:creationId xmlns:a16="http://schemas.microsoft.com/office/drawing/2014/main" id="{74A73FF1-3FE9-4EE4-9D80-F6717127DF96}"/>
              </a:ext>
            </a:extLst>
          </p:cNvPr>
          <p:cNvSpPr>
            <a:spLocks noGrp="1"/>
          </p:cNvSpPr>
          <p:nvPr>
            <p:ph type="sldNum" sz="quarter" idx="12"/>
          </p:nvPr>
        </p:nvSpPr>
        <p:spPr/>
        <p:txBody>
          <a:bodyPr/>
          <a:lstStyle/>
          <a:p>
            <a:fld id="{75AC1699-3BB0-4517-B6F1-ADF4FFD4CCE6}" type="slidenum">
              <a:rPr lang="en-US" smtClean="0"/>
              <a:t>2</a:t>
            </a:fld>
            <a:endParaRPr lang="en-US"/>
          </a:p>
        </p:txBody>
      </p:sp>
    </p:spTree>
    <p:extLst>
      <p:ext uri="{BB962C8B-B14F-4D97-AF65-F5344CB8AC3E}">
        <p14:creationId xmlns:p14="http://schemas.microsoft.com/office/powerpoint/2010/main" val="41191938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A0E2C-1089-4062-B66E-82BFBCDAC0AC}"/>
              </a:ext>
            </a:extLst>
          </p:cNvPr>
          <p:cNvSpPr>
            <a:spLocks noGrp="1"/>
          </p:cNvSpPr>
          <p:nvPr>
            <p:ph type="title"/>
          </p:nvPr>
        </p:nvSpPr>
        <p:spPr/>
        <p:txBody>
          <a:bodyPr/>
          <a:lstStyle/>
          <a:p>
            <a:r>
              <a:rPr lang="en-US" dirty="0"/>
              <a:t>Learning objectives</a:t>
            </a:r>
          </a:p>
        </p:txBody>
      </p:sp>
      <p:sp>
        <p:nvSpPr>
          <p:cNvPr id="3" name="Content Placeholder 2">
            <a:extLst>
              <a:ext uri="{FF2B5EF4-FFF2-40B4-BE49-F238E27FC236}">
                <a16:creationId xmlns:a16="http://schemas.microsoft.com/office/drawing/2014/main" id="{72C0391A-DF26-4717-AB02-CAAB6549259A}"/>
              </a:ext>
            </a:extLst>
          </p:cNvPr>
          <p:cNvSpPr>
            <a:spLocks noGrp="1"/>
          </p:cNvSpPr>
          <p:nvPr>
            <p:ph idx="1"/>
          </p:nvPr>
        </p:nvSpPr>
        <p:spPr>
          <a:xfrm>
            <a:off x="222069" y="1327479"/>
            <a:ext cx="11756569" cy="5334727"/>
          </a:xfrm>
        </p:spPr>
        <p:txBody>
          <a:bodyPr>
            <a:noAutofit/>
          </a:bodyPr>
          <a:lstStyle/>
          <a:p>
            <a:pPr marL="0" indent="0" algn="just">
              <a:lnSpc>
                <a:spcPct val="100000"/>
              </a:lnSpc>
              <a:spcBef>
                <a:spcPts val="400"/>
              </a:spcBef>
              <a:buNone/>
            </a:pPr>
            <a:r>
              <a:rPr lang="en-US" dirty="0">
                <a:latin typeface="Calibri" panose="020F0502020204030204" pitchFamily="34" charset="0"/>
                <a:cs typeface="Calibri" panose="020F0502020204030204" pitchFamily="34" charset="0"/>
              </a:rPr>
              <a:t>In this chapter, we will learn about:</a:t>
            </a:r>
          </a:p>
          <a:p>
            <a:pPr marL="342900" indent="-342900" algn="just">
              <a:lnSpc>
                <a:spcPct val="100000"/>
              </a:lnSpc>
              <a:spcBef>
                <a:spcPts val="400"/>
              </a:spcBef>
              <a:buFont typeface="Symbol" panose="05050102010706020507" pitchFamily="18" charset="2"/>
              <a:buChar char=""/>
            </a:pPr>
            <a:r>
              <a:rPr lang="en-US" dirty="0">
                <a:latin typeface="Calibri" panose="020F0502020204030204" pitchFamily="34" charset="0"/>
                <a:cs typeface="Calibri" panose="020F0502020204030204" pitchFamily="34" charset="0"/>
              </a:rPr>
              <a:t>Goals of TB treatment, grouping of drugs, health education and counselling.</a:t>
            </a:r>
          </a:p>
          <a:p>
            <a:pPr marL="342900" indent="-342900" algn="just">
              <a:lnSpc>
                <a:spcPct val="100000"/>
              </a:lnSpc>
              <a:spcBef>
                <a:spcPts val="400"/>
              </a:spcBef>
              <a:buFont typeface="Symbol" panose="05050102010706020507" pitchFamily="18" charset="2"/>
              <a:buChar char=""/>
            </a:pPr>
            <a:r>
              <a:rPr lang="en-US" dirty="0">
                <a:latin typeface="Calibri" panose="020F0502020204030204" pitchFamily="34" charset="0"/>
                <a:cs typeface="Calibri" panose="020F0502020204030204" pitchFamily="34" charset="0"/>
              </a:rPr>
              <a:t>Treatment of shorter/longer oral MDR/RR-TB regimen as well as rifampicin-susceptible and Isoniazid-resistant TB (including poly DR-TB) covering.</a:t>
            </a:r>
          </a:p>
          <a:p>
            <a:pPr lvl="1" algn="just">
              <a:lnSpc>
                <a:spcPct val="100000"/>
              </a:lnSpc>
              <a:spcBef>
                <a:spcPts val="400"/>
              </a:spcBef>
              <a:buFont typeface="Courier New" panose="02070309020205020404" pitchFamily="49" charset="0"/>
              <a:buChar char="o"/>
            </a:pPr>
            <a:r>
              <a:rPr lang="en-US" dirty="0">
                <a:latin typeface="Calibri" panose="020F0502020204030204" pitchFamily="34" charset="0"/>
                <a:cs typeface="Calibri" panose="020F0502020204030204" pitchFamily="34" charset="0"/>
              </a:rPr>
              <a:t>Pre-treatment evaluation </a:t>
            </a:r>
          </a:p>
          <a:p>
            <a:pPr lvl="1" algn="just">
              <a:lnSpc>
                <a:spcPct val="100000"/>
              </a:lnSpc>
              <a:spcBef>
                <a:spcPts val="400"/>
              </a:spcBef>
              <a:buFont typeface="Courier New" panose="02070309020205020404" pitchFamily="49" charset="0"/>
              <a:buChar char="o"/>
            </a:pPr>
            <a:r>
              <a:rPr lang="en-US" dirty="0">
                <a:latin typeface="Calibri" panose="020F0502020204030204" pitchFamily="34" charset="0"/>
                <a:cs typeface="Calibri" panose="020F0502020204030204" pitchFamily="34" charset="0"/>
              </a:rPr>
              <a:t>Technical and operational aspects of treatment</a:t>
            </a:r>
          </a:p>
          <a:p>
            <a:pPr lvl="1" algn="just">
              <a:lnSpc>
                <a:spcPct val="100000"/>
              </a:lnSpc>
              <a:spcBef>
                <a:spcPts val="400"/>
              </a:spcBef>
              <a:buFont typeface="Courier New" panose="02070309020205020404" pitchFamily="49" charset="0"/>
              <a:buChar char="o"/>
            </a:pPr>
            <a:r>
              <a:rPr lang="en-US" dirty="0">
                <a:latin typeface="Calibri" panose="020F0502020204030204" pitchFamily="34" charset="0"/>
                <a:cs typeface="Calibri" panose="020F0502020204030204" pitchFamily="34" charset="0"/>
              </a:rPr>
              <a:t>Follow-up monitoring</a:t>
            </a:r>
          </a:p>
          <a:p>
            <a:pPr lvl="1" algn="just">
              <a:lnSpc>
                <a:spcPct val="100000"/>
              </a:lnSpc>
              <a:spcBef>
                <a:spcPts val="400"/>
              </a:spcBef>
              <a:buFont typeface="Courier New" panose="02070309020205020404" pitchFamily="49" charset="0"/>
              <a:buChar char="o"/>
            </a:pPr>
            <a:r>
              <a:rPr lang="en-US" dirty="0">
                <a:latin typeface="Calibri" panose="020F0502020204030204" pitchFamily="34" charset="0"/>
                <a:cs typeface="Calibri" panose="020F0502020204030204" pitchFamily="34" charset="0"/>
              </a:rPr>
              <a:t>Management of DR-TB in children</a:t>
            </a:r>
          </a:p>
          <a:p>
            <a:pPr lvl="1" algn="just">
              <a:lnSpc>
                <a:spcPct val="100000"/>
              </a:lnSpc>
              <a:spcBef>
                <a:spcPts val="400"/>
              </a:spcBef>
              <a:buFont typeface="Courier New" panose="02070309020205020404" pitchFamily="49" charset="0"/>
              <a:buChar char="o"/>
            </a:pPr>
            <a:r>
              <a:rPr lang="en-US" dirty="0">
                <a:latin typeface="Calibri" panose="020F0502020204030204" pitchFamily="34" charset="0"/>
                <a:cs typeface="Calibri" panose="020F0502020204030204" pitchFamily="34" charset="0"/>
              </a:rPr>
              <a:t>Management of special situations and comorbid conditions </a:t>
            </a:r>
          </a:p>
          <a:p>
            <a:pPr marL="342900" indent="-342900" algn="just">
              <a:lnSpc>
                <a:spcPct val="100000"/>
              </a:lnSpc>
              <a:spcBef>
                <a:spcPts val="400"/>
              </a:spcBef>
              <a:buFont typeface="Symbol" panose="05050102010706020507" pitchFamily="18" charset="2"/>
              <a:buChar char=""/>
            </a:pPr>
            <a:r>
              <a:rPr lang="en-US" dirty="0">
                <a:latin typeface="Calibri" panose="020F0502020204030204" pitchFamily="34" charset="0"/>
                <a:cs typeface="Calibri" panose="020F0502020204030204" pitchFamily="34" charset="0"/>
              </a:rPr>
              <a:t>Prevention and management of adverse drug events.</a:t>
            </a:r>
          </a:p>
          <a:p>
            <a:pPr marL="342900" indent="-342900" algn="just">
              <a:lnSpc>
                <a:spcPct val="100000"/>
              </a:lnSpc>
              <a:spcBef>
                <a:spcPts val="400"/>
              </a:spcBef>
              <a:buFont typeface="Symbol" panose="05050102010706020507" pitchFamily="18" charset="2"/>
              <a:buChar char=""/>
            </a:pPr>
            <a:r>
              <a:rPr lang="en-US" dirty="0">
                <a:latin typeface="Calibri" panose="020F0502020204030204" pitchFamily="34" charset="0"/>
                <a:cs typeface="Calibri" panose="020F0502020204030204" pitchFamily="34" charset="0"/>
              </a:rPr>
              <a:t>Treatment outcomes. </a:t>
            </a:r>
          </a:p>
          <a:p>
            <a:pPr marL="342900" indent="-342900" algn="just">
              <a:lnSpc>
                <a:spcPct val="100000"/>
              </a:lnSpc>
              <a:spcBef>
                <a:spcPts val="400"/>
              </a:spcBef>
              <a:buFont typeface="Symbol" panose="05050102010706020507" pitchFamily="18" charset="2"/>
              <a:buChar char=""/>
            </a:pPr>
            <a:r>
              <a:rPr lang="en-US" dirty="0">
                <a:latin typeface="Calibri" panose="020F0502020204030204" pitchFamily="34" charset="0"/>
                <a:cs typeface="Calibri" panose="020F0502020204030204" pitchFamily="34" charset="0"/>
              </a:rPr>
              <a:t>Implementation considerations and flow of patients along DR-TB care cascade</a:t>
            </a:r>
          </a:p>
        </p:txBody>
      </p:sp>
      <p:sp>
        <p:nvSpPr>
          <p:cNvPr id="4" name="Slide Number Placeholder 3">
            <a:extLst>
              <a:ext uri="{FF2B5EF4-FFF2-40B4-BE49-F238E27FC236}">
                <a16:creationId xmlns:a16="http://schemas.microsoft.com/office/drawing/2014/main" id="{58FFBDB4-8180-4FDB-B1BC-4076DA2400AC}"/>
              </a:ext>
            </a:extLst>
          </p:cNvPr>
          <p:cNvSpPr>
            <a:spLocks noGrp="1"/>
          </p:cNvSpPr>
          <p:nvPr>
            <p:ph type="sldNum" sz="quarter" idx="12"/>
          </p:nvPr>
        </p:nvSpPr>
        <p:spPr/>
        <p:txBody>
          <a:bodyPr/>
          <a:lstStyle/>
          <a:p>
            <a:fld id="{75AC1699-3BB0-4517-B6F1-ADF4FFD4CCE6}" type="slidenum">
              <a:rPr lang="en-US" smtClean="0"/>
              <a:t>3</a:t>
            </a:fld>
            <a:endParaRPr lang="en-US"/>
          </a:p>
        </p:txBody>
      </p:sp>
    </p:spTree>
    <p:extLst>
      <p:ext uri="{BB962C8B-B14F-4D97-AF65-F5344CB8AC3E}">
        <p14:creationId xmlns:p14="http://schemas.microsoft.com/office/powerpoint/2010/main" val="30138557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FD28296-41C8-45E5-BDE2-C597ADEC9C63}"/>
              </a:ext>
            </a:extLst>
          </p:cNvPr>
          <p:cNvSpPr>
            <a:spLocks noGrp="1"/>
          </p:cNvSpPr>
          <p:nvPr>
            <p:ph type="title"/>
          </p:nvPr>
        </p:nvSpPr>
        <p:spPr/>
        <p:txBody>
          <a:bodyPr/>
          <a:lstStyle/>
          <a:p>
            <a:r>
              <a:rPr lang="en-US" dirty="0"/>
              <a:t>Definitions</a:t>
            </a:r>
          </a:p>
        </p:txBody>
      </p:sp>
      <p:sp>
        <p:nvSpPr>
          <p:cNvPr id="5" name="Content Placeholder 4">
            <a:extLst>
              <a:ext uri="{FF2B5EF4-FFF2-40B4-BE49-F238E27FC236}">
                <a16:creationId xmlns:a16="http://schemas.microsoft.com/office/drawing/2014/main" id="{2C93CE51-E2F5-4DAE-8C03-022161844E77}"/>
              </a:ext>
            </a:extLst>
          </p:cNvPr>
          <p:cNvSpPr>
            <a:spLocks noGrp="1"/>
          </p:cNvSpPr>
          <p:nvPr>
            <p:ph idx="1"/>
          </p:nvPr>
        </p:nvSpPr>
        <p:spPr>
          <a:xfrm>
            <a:off x="222069" y="1368424"/>
            <a:ext cx="11756569" cy="5217906"/>
          </a:xfrm>
        </p:spPr>
        <p:txBody>
          <a:bodyPr>
            <a:noAutofit/>
          </a:bodyPr>
          <a:lstStyle/>
          <a:p>
            <a:pPr algn="just">
              <a:lnSpc>
                <a:spcPct val="100000"/>
              </a:lnSpc>
              <a:spcBef>
                <a:spcPts val="0"/>
              </a:spcBef>
              <a:spcAft>
                <a:spcPts val="1200"/>
              </a:spcAft>
            </a:pPr>
            <a:r>
              <a:rPr lang="en-US" sz="1900" b="1" dirty="0">
                <a:latin typeface="Calibri" panose="020F0502020204030204" pitchFamily="34" charset="0"/>
                <a:ea typeface="Carlito"/>
                <a:cs typeface="Calibri" panose="020F0502020204030204" pitchFamily="34" charset="0"/>
              </a:rPr>
              <a:t>Extent or severity of disease</a:t>
            </a:r>
            <a:r>
              <a:rPr lang="en-US" sz="1900" dirty="0">
                <a:latin typeface="Calibri" panose="020F0502020204030204" pitchFamily="34" charset="0"/>
                <a:ea typeface="Carlito"/>
                <a:cs typeface="Calibri" panose="020F0502020204030204" pitchFamily="34" charset="0"/>
              </a:rPr>
              <a:t>. In patients older than 18 years, this is usually defined by the presence of cavities or</a:t>
            </a:r>
            <a:r>
              <a:rPr lang="en-US" sz="1900" dirty="0">
                <a:latin typeface="Calibri" panose="020F0502020204030204" pitchFamily="34" charset="0"/>
                <a:ea typeface="Times New Roman" panose="02020603050405020304" pitchFamily="18" charset="0"/>
                <a:cs typeface="Calibri" panose="020F0502020204030204" pitchFamily="34" charset="0"/>
              </a:rPr>
              <a:t> bilateral disease on chest radiography or smear positivity. In children under </a:t>
            </a:r>
            <a:r>
              <a:rPr lang="en-US" sz="1900" spc="15" dirty="0">
                <a:latin typeface="Calibri" panose="020F0502020204030204" pitchFamily="34" charset="0"/>
                <a:ea typeface="Times New Roman" panose="02020603050405020304" pitchFamily="18" charset="0"/>
                <a:cs typeface="Calibri" panose="020F0502020204030204" pitchFamily="34" charset="0"/>
              </a:rPr>
              <a:t>18 </a:t>
            </a:r>
            <a:r>
              <a:rPr lang="en-US" sz="1900" dirty="0">
                <a:latin typeface="Calibri" panose="020F0502020204030204" pitchFamily="34" charset="0"/>
                <a:ea typeface="Times New Roman" panose="02020603050405020304" pitchFamily="18" charset="0"/>
                <a:cs typeface="Calibri" panose="020F0502020204030204" pitchFamily="34" charset="0"/>
              </a:rPr>
              <a:t>years,</a:t>
            </a:r>
            <a:r>
              <a:rPr lang="en-US" sz="1900" spc="-80"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severe</a:t>
            </a:r>
            <a:r>
              <a:rPr lang="en-US" sz="1900" spc="-75"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disease</a:t>
            </a:r>
            <a:r>
              <a:rPr lang="en-US" sz="1900" spc="-75"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is</a:t>
            </a:r>
            <a:r>
              <a:rPr lang="en-US" sz="1900" spc="-90"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usually</a:t>
            </a:r>
            <a:r>
              <a:rPr lang="en-US" sz="1900" spc="-80"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defined</a:t>
            </a:r>
            <a:r>
              <a:rPr lang="en-US" sz="1900" spc="-75"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by</a:t>
            </a:r>
            <a:r>
              <a:rPr lang="en-US" sz="1900" spc="-80"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the</a:t>
            </a:r>
            <a:r>
              <a:rPr lang="en-US" sz="1900" spc="-75"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presence</a:t>
            </a:r>
            <a:r>
              <a:rPr lang="en-US" sz="1900" spc="-75"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of</a:t>
            </a:r>
            <a:r>
              <a:rPr lang="en-US" sz="1900" spc="-70"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cavities</a:t>
            </a:r>
            <a:r>
              <a:rPr lang="en-US" sz="1900" spc="-75"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or</a:t>
            </a:r>
            <a:r>
              <a:rPr lang="en-US" sz="1900" spc="-75"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bilateral</a:t>
            </a:r>
            <a:r>
              <a:rPr lang="en-US" sz="1900" spc="-75"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disease</a:t>
            </a:r>
            <a:r>
              <a:rPr lang="en-US" sz="1900" spc="-75"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on</a:t>
            </a:r>
            <a:r>
              <a:rPr lang="en-US" sz="1900" spc="-75"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chest radiography </a:t>
            </a:r>
            <a:r>
              <a:rPr lang="en-US" sz="1900" dirty="0">
                <a:highlight>
                  <a:srgbClr val="FFFF00"/>
                </a:highlight>
                <a:latin typeface="Calibri" panose="020F0502020204030204" pitchFamily="34" charset="0"/>
                <a:ea typeface="Times New Roman" panose="02020603050405020304" pitchFamily="18" charset="0"/>
                <a:cs typeface="Calibri" panose="020F0502020204030204" pitchFamily="34" charset="0"/>
              </a:rPr>
              <a:t>or extra-pulmonary forms of disease other than lymphadenopathy (peripheral nodes or isolated mediastinal mass without compression). </a:t>
            </a:r>
            <a:r>
              <a:rPr lang="en-US" sz="1900" dirty="0">
                <a:latin typeface="Calibri" panose="020F0502020204030204" pitchFamily="34" charset="0"/>
                <a:ea typeface="Times New Roman" panose="02020603050405020304" pitchFamily="18" charset="0"/>
                <a:cs typeface="Calibri" panose="020F0502020204030204" pitchFamily="34" charset="0"/>
              </a:rPr>
              <a:t>In children, the occurrence of advanced</a:t>
            </a:r>
            <a:r>
              <a:rPr lang="en-US" sz="1900" spc="-50"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malnutrition</a:t>
            </a:r>
            <a:r>
              <a:rPr lang="en-US" sz="1900" spc="-50"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(defined</a:t>
            </a:r>
            <a:r>
              <a:rPr lang="en-US" sz="1900" spc="-55"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by</a:t>
            </a:r>
            <a:r>
              <a:rPr lang="en-US" sz="1900" spc="-65"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syndrome</a:t>
            </a:r>
            <a:r>
              <a:rPr lang="en-US" sz="1900" spc="-55"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or</a:t>
            </a:r>
            <a:r>
              <a:rPr lang="en-US" sz="1900" spc="-70"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by</a:t>
            </a:r>
            <a:r>
              <a:rPr lang="en-US" sz="1900" spc="-50"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metrics)</a:t>
            </a:r>
            <a:r>
              <a:rPr lang="en-US" sz="1900" spc="-50"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or</a:t>
            </a:r>
            <a:r>
              <a:rPr lang="en-US" sz="1900" spc="-55"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advanced</a:t>
            </a:r>
            <a:r>
              <a:rPr lang="en-US" sz="1900" spc="-50"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immunosuppression or positive tuberculosis (TB) bacteriology (smear, NAAT, culture) may also be considered when determining disease</a:t>
            </a:r>
            <a:r>
              <a:rPr lang="en-US" sz="1900" spc="-15"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severity.</a:t>
            </a:r>
            <a:endParaRPr lang="en-US" sz="19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0000"/>
              </a:lnSpc>
              <a:spcBef>
                <a:spcPts val="0"/>
              </a:spcBef>
              <a:spcAft>
                <a:spcPts val="1200"/>
              </a:spcAft>
            </a:pPr>
            <a:r>
              <a:rPr lang="en-US" sz="1900" b="1" dirty="0">
                <a:latin typeface="Calibri" panose="020F0502020204030204" pitchFamily="34" charset="0"/>
                <a:ea typeface="Times New Roman" panose="02020603050405020304" pitchFamily="18" charset="0"/>
                <a:cs typeface="Calibri" panose="020F0502020204030204" pitchFamily="34" charset="0"/>
              </a:rPr>
              <a:t>Serious adverse events. </a:t>
            </a:r>
            <a:r>
              <a:rPr lang="en-US" sz="1900" dirty="0">
                <a:latin typeface="Calibri" panose="020F0502020204030204" pitchFamily="34" charset="0"/>
                <a:ea typeface="Times New Roman" panose="02020603050405020304" pitchFamily="18" charset="0"/>
                <a:cs typeface="Calibri" panose="020F0502020204030204" pitchFamily="34" charset="0"/>
              </a:rPr>
              <a:t>SAEs are those adverse events (AEs) classified as Grade 3 (severe), Grade 4 (life-threatening or disabling) or Grade 5 (death related to AE), or which led to the drug</a:t>
            </a:r>
            <a:r>
              <a:rPr lang="en-US" sz="1900" spc="-35"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being</a:t>
            </a:r>
            <a:r>
              <a:rPr lang="en-US" sz="1900" spc="-20"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stopped</a:t>
            </a:r>
            <a:r>
              <a:rPr lang="en-US" sz="1900" spc="-15"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permanently.</a:t>
            </a:r>
            <a:r>
              <a:rPr lang="en-US" sz="1900" spc="-25"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SAEs</a:t>
            </a:r>
            <a:r>
              <a:rPr lang="en-US" sz="1900" spc="-20"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are</a:t>
            </a:r>
            <a:r>
              <a:rPr lang="en-US" sz="1900" spc="-30"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otherwise</a:t>
            </a:r>
            <a:r>
              <a:rPr lang="en-US" sz="1900" spc="-15"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often</a:t>
            </a:r>
            <a:r>
              <a:rPr lang="en-US" sz="1900" spc="-20"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defined</a:t>
            </a:r>
            <a:r>
              <a:rPr lang="en-US" sz="1900" spc="-10"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as</a:t>
            </a:r>
            <a:r>
              <a:rPr lang="en-US" sz="1900" spc="-30"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AEs</a:t>
            </a:r>
            <a:r>
              <a:rPr lang="en-US" sz="1900" spc="-20"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that</a:t>
            </a:r>
            <a:r>
              <a:rPr lang="en-US" sz="1900" spc="-15"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either</a:t>
            </a:r>
            <a:r>
              <a:rPr lang="en-US" sz="1900" spc="-25"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lead</a:t>
            </a:r>
            <a:r>
              <a:rPr lang="en-US" sz="1900" spc="-25"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to death</a:t>
            </a:r>
            <a:r>
              <a:rPr lang="en-US" sz="1900" spc="-25"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or</a:t>
            </a:r>
            <a:r>
              <a:rPr lang="en-US" sz="1900" spc="-35"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a</a:t>
            </a:r>
            <a:r>
              <a:rPr lang="en-US" sz="1900" spc="-25"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life-threatening</a:t>
            </a:r>
            <a:r>
              <a:rPr lang="en-US" sz="1900" spc="-30"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experience;</a:t>
            </a:r>
            <a:r>
              <a:rPr lang="en-US" sz="1900" spc="-35"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to</a:t>
            </a:r>
            <a:r>
              <a:rPr lang="en-US" sz="1900" spc="-25"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initial</a:t>
            </a:r>
            <a:r>
              <a:rPr lang="en-US" sz="1900" spc="-25"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or</a:t>
            </a:r>
            <a:r>
              <a:rPr lang="en-US" sz="1900" spc="-30"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prolonged</a:t>
            </a:r>
            <a:r>
              <a:rPr lang="en-US" sz="1900" spc="-25"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hospitalization;</a:t>
            </a:r>
            <a:r>
              <a:rPr lang="en-US" sz="1900" spc="-40"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to</a:t>
            </a:r>
            <a:r>
              <a:rPr lang="en-US" sz="1900" spc="-35"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persistent</a:t>
            </a:r>
            <a:r>
              <a:rPr lang="en-US" sz="1900" spc="-25" dirty="0">
                <a:latin typeface="Calibri" panose="020F0502020204030204" pitchFamily="34" charset="0"/>
                <a:ea typeface="Times New Roman" panose="02020603050405020304" pitchFamily="18" charset="0"/>
                <a:cs typeface="Calibri" panose="020F0502020204030204" pitchFamily="34" charset="0"/>
              </a:rPr>
              <a:t> </a:t>
            </a:r>
            <a:r>
              <a:rPr lang="en-US" sz="1900" dirty="0">
                <a:latin typeface="Calibri" panose="020F0502020204030204" pitchFamily="34" charset="0"/>
                <a:ea typeface="Times New Roman" panose="02020603050405020304" pitchFamily="18" charset="0"/>
                <a:cs typeface="Calibri" panose="020F0502020204030204" pitchFamily="34" charset="0"/>
              </a:rPr>
              <a:t>or significant disability; or to a congenital anomaly. The management of SAEs may require termination of the drug suspected of having caused the event.</a:t>
            </a:r>
          </a:p>
          <a:p>
            <a:pPr algn="just">
              <a:lnSpc>
                <a:spcPct val="100000"/>
              </a:lnSpc>
              <a:spcBef>
                <a:spcPts val="0"/>
              </a:spcBef>
              <a:spcAft>
                <a:spcPts val="1200"/>
              </a:spcAft>
            </a:pPr>
            <a:r>
              <a:rPr lang="en-US" sz="1900" b="1" dirty="0">
                <a:latin typeface="Calibri" panose="020F0502020204030204" pitchFamily="34" charset="0"/>
                <a:ea typeface="Times New Roman" panose="02020603050405020304" pitchFamily="18" charset="0"/>
                <a:cs typeface="Calibri" panose="020F0502020204030204" pitchFamily="34" charset="0"/>
              </a:rPr>
              <a:t>People who use drugs. </a:t>
            </a:r>
            <a:r>
              <a:rPr lang="en-US" sz="1900" dirty="0">
                <a:latin typeface="Calibri" panose="020F0502020204030204" pitchFamily="34" charset="0"/>
                <a:ea typeface="Times New Roman" panose="02020603050405020304" pitchFamily="18" charset="0"/>
                <a:cs typeface="Calibri" panose="020F0502020204030204" pitchFamily="34" charset="0"/>
              </a:rPr>
              <a:t>PWUD are those who engage in the harmful or hazardous use of psychoactive substances, which could have a negative impact on the user’s health, social life, resources and legal situation. </a:t>
            </a:r>
          </a:p>
          <a:p>
            <a:pPr algn="just">
              <a:lnSpc>
                <a:spcPct val="100000"/>
              </a:lnSpc>
              <a:spcBef>
                <a:spcPts val="0"/>
              </a:spcBef>
              <a:spcAft>
                <a:spcPts val="1200"/>
              </a:spcAft>
            </a:pPr>
            <a:r>
              <a:rPr lang="en-US" sz="1900" b="1" dirty="0">
                <a:latin typeface="Calibri" panose="020F0502020204030204" pitchFamily="34" charset="0"/>
                <a:ea typeface="Times New Roman" panose="02020603050405020304" pitchFamily="18" charset="0"/>
              </a:rPr>
              <a:t>Underweight. </a:t>
            </a:r>
            <a:r>
              <a:rPr lang="en-US" sz="1900" dirty="0">
                <a:latin typeface="Calibri" panose="020F0502020204030204" pitchFamily="34" charset="0"/>
                <a:ea typeface="Times New Roman" panose="02020603050405020304" pitchFamily="18" charset="0"/>
              </a:rPr>
              <a:t>In adults and adolescents, underweight usually refers to a body mass index &lt;18.5 kg/m2 and in children &lt; 10 years to a weight-for-age &lt; –2 z-scores.</a:t>
            </a:r>
            <a:endParaRPr lang="en-US" sz="1900" dirty="0">
              <a:latin typeface="Calibri" panose="020F0502020204030204" pitchFamily="34" charset="0"/>
              <a:ea typeface="Times New Roman" panose="02020603050405020304" pitchFamily="18" charset="0"/>
              <a:cs typeface="Times New Roman" panose="02020603050405020304" pitchFamily="18" charset="0"/>
            </a:endParaRPr>
          </a:p>
          <a:p>
            <a:pPr marL="0" indent="0" algn="just">
              <a:lnSpc>
                <a:spcPct val="100000"/>
              </a:lnSpc>
              <a:spcBef>
                <a:spcPts val="0"/>
              </a:spcBef>
              <a:spcAft>
                <a:spcPts val="1200"/>
              </a:spcAft>
              <a:buNone/>
            </a:pPr>
            <a:endParaRPr lang="en-US" sz="1900" dirty="0">
              <a:latin typeface="Calibri" panose="020F0502020204030204" pitchFamily="34" charset="0"/>
              <a:ea typeface="Times New Roman" panose="02020603050405020304" pitchFamily="18" charset="0"/>
              <a:cs typeface="Times New Roman" panose="02020603050405020304" pitchFamily="18" charset="0"/>
            </a:endParaRPr>
          </a:p>
          <a:p>
            <a:pPr marR="0" algn="just">
              <a:lnSpc>
                <a:spcPct val="100000"/>
              </a:lnSpc>
              <a:spcBef>
                <a:spcPts val="0"/>
              </a:spcBef>
              <a:spcAft>
                <a:spcPts val="1200"/>
              </a:spcAft>
            </a:pPr>
            <a:endParaRPr lang="en-US" sz="19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Slide Number Placeholder 2">
            <a:extLst>
              <a:ext uri="{FF2B5EF4-FFF2-40B4-BE49-F238E27FC236}">
                <a16:creationId xmlns:a16="http://schemas.microsoft.com/office/drawing/2014/main" id="{74CCF4FB-C5D6-401E-8138-BB00EF2EA217}"/>
              </a:ext>
            </a:extLst>
          </p:cNvPr>
          <p:cNvSpPr>
            <a:spLocks noGrp="1"/>
          </p:cNvSpPr>
          <p:nvPr>
            <p:ph type="sldNum" sz="quarter" idx="12"/>
          </p:nvPr>
        </p:nvSpPr>
        <p:spPr/>
        <p:txBody>
          <a:bodyPr/>
          <a:lstStyle/>
          <a:p>
            <a:fld id="{75AC1699-3BB0-4517-B6F1-ADF4FFD4CCE6}" type="slidenum">
              <a:rPr lang="en-US" smtClean="0"/>
              <a:t>4</a:t>
            </a:fld>
            <a:endParaRPr lang="en-US"/>
          </a:p>
        </p:txBody>
      </p:sp>
    </p:spTree>
    <p:extLst>
      <p:ext uri="{BB962C8B-B14F-4D97-AF65-F5344CB8AC3E}">
        <p14:creationId xmlns:p14="http://schemas.microsoft.com/office/powerpoint/2010/main" val="2692788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CC65E-3B1A-4844-A521-6E474B5E8C6A}"/>
              </a:ext>
            </a:extLst>
          </p:cNvPr>
          <p:cNvSpPr>
            <a:spLocks noGrp="1"/>
          </p:cNvSpPr>
          <p:nvPr>
            <p:ph type="title"/>
          </p:nvPr>
        </p:nvSpPr>
        <p:spPr/>
        <p:txBody>
          <a:bodyPr/>
          <a:lstStyle/>
          <a:p>
            <a:r>
              <a:rPr lang="en-US" dirty="0"/>
              <a:t>Goal of TB treatment</a:t>
            </a:r>
          </a:p>
        </p:txBody>
      </p:sp>
      <p:sp>
        <p:nvSpPr>
          <p:cNvPr id="3" name="Content Placeholder 2">
            <a:extLst>
              <a:ext uri="{FF2B5EF4-FFF2-40B4-BE49-F238E27FC236}">
                <a16:creationId xmlns:a16="http://schemas.microsoft.com/office/drawing/2014/main" id="{B8842B76-BA1A-458A-A712-D52A5CA85B68}"/>
              </a:ext>
            </a:extLst>
          </p:cNvPr>
          <p:cNvSpPr>
            <a:spLocks noGrp="1"/>
          </p:cNvSpPr>
          <p:nvPr>
            <p:ph idx="1"/>
          </p:nvPr>
        </p:nvSpPr>
        <p:spPr/>
        <p:txBody>
          <a:bodyPr/>
          <a:lstStyle/>
          <a:p>
            <a:pPr>
              <a:lnSpc>
                <a:spcPct val="100000"/>
              </a:lnSpc>
            </a:pPr>
            <a:endParaRPr lang="en-US" dirty="0"/>
          </a:p>
          <a:p>
            <a:pPr>
              <a:lnSpc>
                <a:spcPct val="100000"/>
              </a:lnSpc>
            </a:pPr>
            <a:r>
              <a:rPr lang="en-US" dirty="0"/>
              <a:t>Render patient non-infectious, break the chain of transmission and decrease pool of infection</a:t>
            </a:r>
          </a:p>
          <a:p>
            <a:pPr>
              <a:lnSpc>
                <a:spcPct val="200000"/>
              </a:lnSpc>
            </a:pPr>
            <a:r>
              <a:rPr lang="en-US" dirty="0"/>
              <a:t>Decrease TB deaths and related comorbidity by ensuring relapse free cure </a:t>
            </a:r>
          </a:p>
          <a:p>
            <a:pPr>
              <a:lnSpc>
                <a:spcPct val="200000"/>
              </a:lnSpc>
            </a:pPr>
            <a:r>
              <a:rPr lang="en-US" dirty="0"/>
              <a:t>Minimize &amp; prevent development and amplification of drug resistance</a:t>
            </a:r>
            <a:endParaRPr lang="en-IN" dirty="0"/>
          </a:p>
          <a:p>
            <a:pPr marL="0" indent="0">
              <a:buNone/>
            </a:pPr>
            <a:endParaRPr lang="en-US" dirty="0"/>
          </a:p>
        </p:txBody>
      </p:sp>
      <p:sp>
        <p:nvSpPr>
          <p:cNvPr id="4" name="Slide Number Placeholder 3">
            <a:extLst>
              <a:ext uri="{FF2B5EF4-FFF2-40B4-BE49-F238E27FC236}">
                <a16:creationId xmlns:a16="http://schemas.microsoft.com/office/drawing/2014/main" id="{CCEF9E58-6628-44A4-A850-B39819ADB384}"/>
              </a:ext>
            </a:extLst>
          </p:cNvPr>
          <p:cNvSpPr>
            <a:spLocks noGrp="1"/>
          </p:cNvSpPr>
          <p:nvPr>
            <p:ph type="sldNum" sz="quarter" idx="12"/>
          </p:nvPr>
        </p:nvSpPr>
        <p:spPr/>
        <p:txBody>
          <a:bodyPr/>
          <a:lstStyle/>
          <a:p>
            <a:fld id="{75AC1699-3BB0-4517-B6F1-ADF4FFD4CCE6}" type="slidenum">
              <a:rPr lang="en-US" smtClean="0"/>
              <a:t>5</a:t>
            </a:fld>
            <a:endParaRPr lang="en-US"/>
          </a:p>
        </p:txBody>
      </p:sp>
    </p:spTree>
    <p:extLst>
      <p:ext uri="{BB962C8B-B14F-4D97-AF65-F5344CB8AC3E}">
        <p14:creationId xmlns:p14="http://schemas.microsoft.com/office/powerpoint/2010/main" val="21596502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32B73F93-C6C8-42D3-93B6-1D3B53BA67CC}"/>
              </a:ext>
            </a:extLst>
          </p:cNvPr>
          <p:cNvSpPr>
            <a:spLocks noGrp="1"/>
          </p:cNvSpPr>
          <p:nvPr>
            <p:ph type="body" idx="1"/>
          </p:nvPr>
        </p:nvSpPr>
        <p:spPr>
          <a:xfrm>
            <a:off x="120597" y="6190930"/>
            <a:ext cx="11669415" cy="823913"/>
          </a:xfrm>
        </p:spPr>
        <p:txBody>
          <a:bodyPr anchor="t">
            <a:normAutofit/>
          </a:bodyPr>
          <a:lstStyle/>
          <a:p>
            <a:pPr algn="l"/>
            <a:r>
              <a:rPr lang="en-US" sz="1400" b="0" i="1" dirty="0"/>
              <a:t>* Reference: WHO Consolidated Guidelines for TB module 4: Treatment of DR-TB 2020</a:t>
            </a:r>
          </a:p>
        </p:txBody>
      </p:sp>
      <p:graphicFrame>
        <p:nvGraphicFramePr>
          <p:cNvPr id="5" name="Content Placeholder 4">
            <a:extLst>
              <a:ext uri="{FF2B5EF4-FFF2-40B4-BE49-F238E27FC236}">
                <a16:creationId xmlns:a16="http://schemas.microsoft.com/office/drawing/2014/main" id="{F4D88A05-AFDF-420D-9A94-D433D505338C}"/>
              </a:ext>
            </a:extLst>
          </p:cNvPr>
          <p:cNvGraphicFramePr>
            <a:graphicFrameLocks noGrp="1"/>
          </p:cNvGraphicFramePr>
          <p:nvPr>
            <p:ph sz="half" idx="2"/>
            <p:extLst>
              <p:ext uri="{D42A27DB-BD31-4B8C-83A1-F6EECF244321}">
                <p14:modId xmlns:p14="http://schemas.microsoft.com/office/powerpoint/2010/main" val="2108313571"/>
              </p:ext>
            </p:extLst>
          </p:nvPr>
        </p:nvGraphicFramePr>
        <p:xfrm>
          <a:off x="245884" y="1332352"/>
          <a:ext cx="7256179" cy="4858577"/>
        </p:xfrm>
        <a:graphic>
          <a:graphicData uri="http://schemas.openxmlformats.org/drawingml/2006/table">
            <a:tbl>
              <a:tblPr firstRow="1" bandRow="1" bandCol="1">
                <a:tableStyleId>{5C22544A-7EE6-4342-B048-85BDC9FD1C3A}</a:tableStyleId>
              </a:tblPr>
              <a:tblGrid>
                <a:gridCol w="2148755">
                  <a:extLst>
                    <a:ext uri="{9D8B030D-6E8A-4147-A177-3AD203B41FA5}">
                      <a16:colId xmlns:a16="http://schemas.microsoft.com/office/drawing/2014/main" val="1500763603"/>
                    </a:ext>
                  </a:extLst>
                </a:gridCol>
                <a:gridCol w="3048262">
                  <a:extLst>
                    <a:ext uri="{9D8B030D-6E8A-4147-A177-3AD203B41FA5}">
                      <a16:colId xmlns:a16="http://schemas.microsoft.com/office/drawing/2014/main" val="1153207131"/>
                    </a:ext>
                  </a:extLst>
                </a:gridCol>
                <a:gridCol w="2059162">
                  <a:extLst>
                    <a:ext uri="{9D8B030D-6E8A-4147-A177-3AD203B41FA5}">
                      <a16:colId xmlns:a16="http://schemas.microsoft.com/office/drawing/2014/main" val="643234642"/>
                    </a:ext>
                  </a:extLst>
                </a:gridCol>
              </a:tblGrid>
              <a:tr h="296456">
                <a:tc>
                  <a:txBody>
                    <a:bodyPr/>
                    <a:lstStyle/>
                    <a:p>
                      <a:pPr marL="0" marR="0" algn="ctr">
                        <a:spcBef>
                          <a:spcPts val="775"/>
                        </a:spcBef>
                        <a:spcAft>
                          <a:spcPts val="600"/>
                        </a:spcAft>
                      </a:pPr>
                      <a:r>
                        <a:rPr lang="en-IN" sz="1800" dirty="0">
                          <a:effectLst/>
                        </a:rPr>
                        <a:t>Groups &amp; steps</a:t>
                      </a:r>
                      <a:endParaRPr lang="en-US" sz="1800" dirty="0">
                        <a:effectLst/>
                        <a:latin typeface="Carlito"/>
                        <a:ea typeface="Carlito"/>
                        <a:cs typeface="Times New Roman" panose="02020603050405020304" pitchFamily="18" charset="0"/>
                      </a:endParaRPr>
                    </a:p>
                  </a:txBody>
                  <a:tcPr marL="68580" marR="68580" marT="0" marB="0"/>
                </a:tc>
                <a:tc>
                  <a:txBody>
                    <a:bodyPr/>
                    <a:lstStyle/>
                    <a:p>
                      <a:pPr marL="0" marR="0" algn="ctr">
                        <a:spcBef>
                          <a:spcPts val="0"/>
                        </a:spcBef>
                        <a:spcAft>
                          <a:spcPts val="0"/>
                        </a:spcAft>
                      </a:pPr>
                      <a:r>
                        <a:rPr lang="en-IN" sz="1800" dirty="0">
                          <a:effectLst/>
                        </a:rPr>
                        <a:t>Medicine</a:t>
                      </a:r>
                      <a:endParaRPr lang="en-US" sz="1800" dirty="0">
                        <a:effectLst/>
                        <a:latin typeface="Carlito"/>
                        <a:ea typeface="Carlito"/>
                        <a:cs typeface="Times New Roman" panose="02020603050405020304" pitchFamily="18" charset="0"/>
                      </a:endParaRPr>
                    </a:p>
                  </a:txBody>
                  <a:tcPr marL="68580" marR="68580" marT="0" marB="0"/>
                </a:tc>
                <a:tc>
                  <a:txBody>
                    <a:bodyPr/>
                    <a:lstStyle/>
                    <a:p>
                      <a:pPr marL="0" marR="0" algn="ctr">
                        <a:spcBef>
                          <a:spcPts val="0"/>
                        </a:spcBef>
                        <a:spcAft>
                          <a:spcPts val="0"/>
                        </a:spcAft>
                      </a:pPr>
                      <a:r>
                        <a:rPr lang="en-IN" sz="1800" dirty="0">
                          <a:effectLst/>
                        </a:rPr>
                        <a:t>Abbreviation</a:t>
                      </a:r>
                      <a:endParaRPr lang="en-US" sz="1800" dirty="0">
                        <a:effectLst/>
                        <a:latin typeface="Carlito"/>
                        <a:ea typeface="Carlito"/>
                        <a:cs typeface="Times New Roman" panose="02020603050405020304" pitchFamily="18" charset="0"/>
                      </a:endParaRPr>
                    </a:p>
                  </a:txBody>
                  <a:tcPr marL="68580" marR="68580" marT="0" marB="0"/>
                </a:tc>
                <a:extLst>
                  <a:ext uri="{0D108BD9-81ED-4DB2-BD59-A6C34878D82A}">
                    <a16:rowId xmlns:a16="http://schemas.microsoft.com/office/drawing/2014/main" val="1580159715"/>
                  </a:ext>
                </a:extLst>
              </a:tr>
              <a:tr h="527032">
                <a:tc rowSpan="3">
                  <a:txBody>
                    <a:bodyPr/>
                    <a:lstStyle/>
                    <a:p>
                      <a:pPr marL="0" marR="0" algn="just">
                        <a:spcBef>
                          <a:spcPts val="775"/>
                        </a:spcBef>
                        <a:spcAft>
                          <a:spcPts val="600"/>
                        </a:spcAft>
                      </a:pPr>
                      <a:r>
                        <a:rPr lang="en-IN" sz="1600" u="sng" dirty="0">
                          <a:effectLst/>
                        </a:rPr>
                        <a:t>Group A</a:t>
                      </a:r>
                      <a:endParaRPr lang="en-US" sz="1600" dirty="0">
                        <a:effectLst/>
                      </a:endParaRPr>
                    </a:p>
                    <a:p>
                      <a:pPr marL="0" marR="0" algn="just">
                        <a:spcBef>
                          <a:spcPts val="0"/>
                        </a:spcBef>
                        <a:spcAft>
                          <a:spcPts val="0"/>
                        </a:spcAft>
                      </a:pPr>
                      <a:r>
                        <a:rPr lang="en-IN" sz="1600" b="1" dirty="0">
                          <a:effectLst/>
                        </a:rPr>
                        <a:t>Include all three medicines</a:t>
                      </a:r>
                      <a:endParaRPr lang="en-US" sz="1600" b="1" dirty="0">
                        <a:effectLst/>
                        <a:latin typeface="Carlito"/>
                        <a:ea typeface="Carlito"/>
                        <a:cs typeface="Times New Roman" panose="02020603050405020304" pitchFamily="18" charset="0"/>
                      </a:endParaRPr>
                    </a:p>
                  </a:txBody>
                  <a:tcPr marL="68580" marR="68580" marT="0" marB="0"/>
                </a:tc>
                <a:tc>
                  <a:txBody>
                    <a:bodyPr/>
                    <a:lstStyle/>
                    <a:p>
                      <a:pPr marL="0" marR="0" algn="l">
                        <a:spcBef>
                          <a:spcPts val="0"/>
                        </a:spcBef>
                        <a:spcAft>
                          <a:spcPts val="0"/>
                        </a:spcAft>
                      </a:pPr>
                      <a:r>
                        <a:rPr lang="en-IN" sz="1600" dirty="0">
                          <a:effectLst/>
                        </a:rPr>
                        <a:t>Levofloxacin or</a:t>
                      </a:r>
                      <a:endParaRPr lang="en-US" sz="1600" dirty="0">
                        <a:effectLst/>
                      </a:endParaRPr>
                    </a:p>
                    <a:p>
                      <a:pPr marL="0" marR="0" algn="l">
                        <a:spcBef>
                          <a:spcPts val="0"/>
                        </a:spcBef>
                        <a:spcAft>
                          <a:spcPts val="0"/>
                        </a:spcAft>
                      </a:pPr>
                      <a:r>
                        <a:rPr lang="en-IN" sz="1600" dirty="0">
                          <a:effectLst/>
                        </a:rPr>
                        <a:t>Moxifloxacin</a:t>
                      </a:r>
                      <a:endParaRPr lang="en-US" sz="1600" dirty="0">
                        <a:effectLst/>
                        <a:latin typeface="Carlito"/>
                        <a:ea typeface="Carlito"/>
                        <a:cs typeface="Times New Roman" panose="02020603050405020304" pitchFamily="18" charset="0"/>
                      </a:endParaRPr>
                    </a:p>
                  </a:txBody>
                  <a:tcPr marL="68580" marR="68580" marT="0" marB="0"/>
                </a:tc>
                <a:tc>
                  <a:txBody>
                    <a:bodyPr/>
                    <a:lstStyle/>
                    <a:p>
                      <a:pPr marL="0" marR="0" algn="ctr">
                        <a:spcBef>
                          <a:spcPts val="0"/>
                        </a:spcBef>
                        <a:spcAft>
                          <a:spcPts val="0"/>
                        </a:spcAft>
                      </a:pPr>
                      <a:r>
                        <a:rPr lang="en-IN" sz="1600" dirty="0" err="1">
                          <a:effectLst/>
                        </a:rPr>
                        <a:t>Lfx</a:t>
                      </a:r>
                      <a:endParaRPr lang="en-US" sz="1600" dirty="0">
                        <a:effectLst/>
                      </a:endParaRPr>
                    </a:p>
                    <a:p>
                      <a:pPr marL="0" marR="0" algn="ctr">
                        <a:spcBef>
                          <a:spcPts val="0"/>
                        </a:spcBef>
                        <a:spcAft>
                          <a:spcPts val="0"/>
                        </a:spcAft>
                      </a:pPr>
                      <a:r>
                        <a:rPr lang="en-IN" sz="1600" dirty="0" err="1">
                          <a:effectLst/>
                        </a:rPr>
                        <a:t>Mfx</a:t>
                      </a:r>
                      <a:endParaRPr lang="en-US" sz="1600" dirty="0">
                        <a:effectLst/>
                        <a:latin typeface="Carlito"/>
                        <a:ea typeface="Carlito"/>
                        <a:cs typeface="Times New Roman" panose="02020603050405020304" pitchFamily="18" charset="0"/>
                      </a:endParaRPr>
                    </a:p>
                  </a:txBody>
                  <a:tcPr marL="68580" marR="68580" marT="0" marB="0"/>
                </a:tc>
                <a:extLst>
                  <a:ext uri="{0D108BD9-81ED-4DB2-BD59-A6C34878D82A}">
                    <a16:rowId xmlns:a16="http://schemas.microsoft.com/office/drawing/2014/main" val="2621861103"/>
                  </a:ext>
                </a:extLst>
              </a:tr>
              <a:tr h="263516">
                <a:tc vMerge="1">
                  <a:txBody>
                    <a:bodyPr/>
                    <a:lstStyle/>
                    <a:p>
                      <a:endParaRPr lang="en-US"/>
                    </a:p>
                  </a:txBody>
                  <a:tcPr/>
                </a:tc>
                <a:tc>
                  <a:txBody>
                    <a:bodyPr/>
                    <a:lstStyle/>
                    <a:p>
                      <a:pPr marL="0" marR="0" algn="l">
                        <a:spcBef>
                          <a:spcPts val="0"/>
                        </a:spcBef>
                        <a:spcAft>
                          <a:spcPts val="0"/>
                        </a:spcAft>
                      </a:pPr>
                      <a:r>
                        <a:rPr lang="en-IN" sz="1600" dirty="0">
                          <a:effectLst/>
                        </a:rPr>
                        <a:t>Bedaquiline</a:t>
                      </a:r>
                      <a:endParaRPr lang="en-US" sz="1600" dirty="0">
                        <a:effectLst/>
                        <a:latin typeface="Carlito"/>
                        <a:ea typeface="Carlito"/>
                        <a:cs typeface="Times New Roman" panose="02020603050405020304" pitchFamily="18" charset="0"/>
                      </a:endParaRPr>
                    </a:p>
                  </a:txBody>
                  <a:tcPr marL="68580" marR="68580" marT="0" marB="0"/>
                </a:tc>
                <a:tc>
                  <a:txBody>
                    <a:bodyPr/>
                    <a:lstStyle/>
                    <a:p>
                      <a:pPr marL="0" marR="0" algn="ctr">
                        <a:spcBef>
                          <a:spcPts val="0"/>
                        </a:spcBef>
                        <a:spcAft>
                          <a:spcPts val="0"/>
                        </a:spcAft>
                      </a:pPr>
                      <a:r>
                        <a:rPr lang="en-IN" sz="1600" dirty="0" err="1">
                          <a:effectLst/>
                        </a:rPr>
                        <a:t>Bdq</a:t>
                      </a:r>
                      <a:endParaRPr lang="en-US" sz="1600" dirty="0">
                        <a:effectLst/>
                        <a:latin typeface="Carlito"/>
                        <a:ea typeface="Carlito"/>
                        <a:cs typeface="Times New Roman" panose="02020603050405020304" pitchFamily="18" charset="0"/>
                      </a:endParaRPr>
                    </a:p>
                  </a:txBody>
                  <a:tcPr marL="68580" marR="68580" marT="0" marB="0"/>
                </a:tc>
                <a:extLst>
                  <a:ext uri="{0D108BD9-81ED-4DB2-BD59-A6C34878D82A}">
                    <a16:rowId xmlns:a16="http://schemas.microsoft.com/office/drawing/2014/main" val="3144192385"/>
                  </a:ext>
                </a:extLst>
              </a:tr>
              <a:tr h="263516">
                <a:tc vMerge="1">
                  <a:txBody>
                    <a:bodyPr/>
                    <a:lstStyle/>
                    <a:p>
                      <a:endParaRPr lang="en-US"/>
                    </a:p>
                  </a:txBody>
                  <a:tcPr/>
                </a:tc>
                <a:tc>
                  <a:txBody>
                    <a:bodyPr/>
                    <a:lstStyle/>
                    <a:p>
                      <a:pPr marL="0" marR="0" algn="l">
                        <a:spcBef>
                          <a:spcPts val="0"/>
                        </a:spcBef>
                        <a:spcAft>
                          <a:spcPts val="0"/>
                        </a:spcAft>
                      </a:pPr>
                      <a:r>
                        <a:rPr lang="en-IN" sz="1600" dirty="0">
                          <a:effectLst/>
                        </a:rPr>
                        <a:t>Linezolid</a:t>
                      </a:r>
                      <a:endParaRPr lang="en-US" sz="1600" dirty="0">
                        <a:effectLst/>
                        <a:latin typeface="Carlito"/>
                        <a:ea typeface="Carlito"/>
                        <a:cs typeface="Times New Roman" panose="02020603050405020304" pitchFamily="18" charset="0"/>
                      </a:endParaRPr>
                    </a:p>
                  </a:txBody>
                  <a:tcPr marL="68580" marR="68580" marT="0" marB="0"/>
                </a:tc>
                <a:tc>
                  <a:txBody>
                    <a:bodyPr/>
                    <a:lstStyle/>
                    <a:p>
                      <a:pPr marL="0" marR="0" algn="ctr">
                        <a:spcBef>
                          <a:spcPts val="0"/>
                        </a:spcBef>
                        <a:spcAft>
                          <a:spcPts val="0"/>
                        </a:spcAft>
                      </a:pPr>
                      <a:r>
                        <a:rPr lang="en-IN" sz="1600" dirty="0" err="1">
                          <a:effectLst/>
                        </a:rPr>
                        <a:t>Lzd</a:t>
                      </a:r>
                      <a:endParaRPr lang="en-US" sz="1600" dirty="0">
                        <a:effectLst/>
                        <a:latin typeface="Carlito"/>
                        <a:ea typeface="Carlito"/>
                        <a:cs typeface="Times New Roman" panose="02020603050405020304" pitchFamily="18" charset="0"/>
                      </a:endParaRPr>
                    </a:p>
                  </a:txBody>
                  <a:tcPr marL="68580" marR="68580" marT="0" marB="0"/>
                </a:tc>
                <a:extLst>
                  <a:ext uri="{0D108BD9-81ED-4DB2-BD59-A6C34878D82A}">
                    <a16:rowId xmlns:a16="http://schemas.microsoft.com/office/drawing/2014/main" val="3559131893"/>
                  </a:ext>
                </a:extLst>
              </a:tr>
              <a:tr h="263516">
                <a:tc rowSpan="2">
                  <a:txBody>
                    <a:bodyPr/>
                    <a:lstStyle/>
                    <a:p>
                      <a:pPr marL="0" marR="0" algn="just">
                        <a:spcBef>
                          <a:spcPts val="775"/>
                        </a:spcBef>
                        <a:spcAft>
                          <a:spcPts val="600"/>
                        </a:spcAft>
                      </a:pPr>
                      <a:r>
                        <a:rPr lang="en-IN" sz="1600" u="sng" dirty="0">
                          <a:effectLst/>
                        </a:rPr>
                        <a:t>Group B</a:t>
                      </a:r>
                      <a:endParaRPr lang="en-US" sz="1600" dirty="0">
                        <a:effectLst/>
                      </a:endParaRPr>
                    </a:p>
                    <a:p>
                      <a:pPr marL="0" marR="0" algn="just">
                        <a:spcBef>
                          <a:spcPts val="0"/>
                        </a:spcBef>
                        <a:spcAft>
                          <a:spcPts val="0"/>
                        </a:spcAft>
                      </a:pPr>
                      <a:r>
                        <a:rPr lang="en-IN" sz="1600" b="1" dirty="0">
                          <a:effectLst/>
                        </a:rPr>
                        <a:t>Add one or both medicines</a:t>
                      </a:r>
                      <a:endParaRPr lang="en-US" sz="1600" b="1" dirty="0">
                        <a:effectLst/>
                        <a:latin typeface="Carlito"/>
                        <a:ea typeface="Carlito"/>
                        <a:cs typeface="Times New Roman" panose="02020603050405020304" pitchFamily="18" charset="0"/>
                      </a:endParaRPr>
                    </a:p>
                  </a:txBody>
                  <a:tcPr marL="68580" marR="68580" marT="0" marB="0"/>
                </a:tc>
                <a:tc>
                  <a:txBody>
                    <a:bodyPr/>
                    <a:lstStyle/>
                    <a:p>
                      <a:pPr marL="0" marR="0" algn="l">
                        <a:spcBef>
                          <a:spcPts val="0"/>
                        </a:spcBef>
                        <a:spcAft>
                          <a:spcPts val="0"/>
                        </a:spcAft>
                      </a:pPr>
                      <a:r>
                        <a:rPr lang="en-IN" sz="1600" dirty="0">
                          <a:effectLst/>
                        </a:rPr>
                        <a:t>Clofazimine</a:t>
                      </a:r>
                      <a:endParaRPr lang="en-US" sz="1600" dirty="0">
                        <a:effectLst/>
                        <a:latin typeface="Carlito"/>
                        <a:ea typeface="Carlito"/>
                        <a:cs typeface="Times New Roman" panose="02020603050405020304" pitchFamily="18" charset="0"/>
                      </a:endParaRPr>
                    </a:p>
                  </a:txBody>
                  <a:tcPr marL="68580" marR="68580" marT="0" marB="0"/>
                </a:tc>
                <a:tc>
                  <a:txBody>
                    <a:bodyPr/>
                    <a:lstStyle/>
                    <a:p>
                      <a:pPr marL="0" marR="0" algn="ctr">
                        <a:spcBef>
                          <a:spcPts val="0"/>
                        </a:spcBef>
                        <a:spcAft>
                          <a:spcPts val="0"/>
                        </a:spcAft>
                      </a:pPr>
                      <a:r>
                        <a:rPr lang="en-IN" sz="1600" dirty="0" err="1">
                          <a:effectLst/>
                        </a:rPr>
                        <a:t>Cfz</a:t>
                      </a:r>
                      <a:endParaRPr lang="en-US" sz="1600" dirty="0">
                        <a:effectLst/>
                        <a:latin typeface="Carlito"/>
                        <a:ea typeface="Carlito"/>
                        <a:cs typeface="Times New Roman" panose="02020603050405020304" pitchFamily="18" charset="0"/>
                      </a:endParaRPr>
                    </a:p>
                  </a:txBody>
                  <a:tcPr marL="68580" marR="68580" marT="0" marB="0"/>
                </a:tc>
                <a:extLst>
                  <a:ext uri="{0D108BD9-81ED-4DB2-BD59-A6C34878D82A}">
                    <a16:rowId xmlns:a16="http://schemas.microsoft.com/office/drawing/2014/main" val="873769594"/>
                  </a:ext>
                </a:extLst>
              </a:tr>
              <a:tr h="609381">
                <a:tc vMerge="1">
                  <a:txBody>
                    <a:bodyPr/>
                    <a:lstStyle/>
                    <a:p>
                      <a:endParaRPr lang="en-US"/>
                    </a:p>
                  </a:txBody>
                  <a:tcPr/>
                </a:tc>
                <a:tc>
                  <a:txBody>
                    <a:bodyPr/>
                    <a:lstStyle/>
                    <a:p>
                      <a:pPr marL="0" marR="0" algn="l">
                        <a:spcBef>
                          <a:spcPts val="0"/>
                        </a:spcBef>
                        <a:spcAft>
                          <a:spcPts val="0"/>
                        </a:spcAft>
                      </a:pPr>
                      <a:r>
                        <a:rPr lang="en-IN" sz="1600" dirty="0" err="1">
                          <a:effectLst/>
                        </a:rPr>
                        <a:t>Cycloserine</a:t>
                      </a:r>
                      <a:r>
                        <a:rPr lang="en-IN" sz="1600" dirty="0">
                          <a:effectLst/>
                        </a:rPr>
                        <a:t> or</a:t>
                      </a:r>
                      <a:endParaRPr lang="en-US" sz="1600" dirty="0">
                        <a:effectLst/>
                      </a:endParaRPr>
                    </a:p>
                    <a:p>
                      <a:pPr marL="0" marR="0" algn="l">
                        <a:spcBef>
                          <a:spcPts val="0"/>
                        </a:spcBef>
                        <a:spcAft>
                          <a:spcPts val="0"/>
                        </a:spcAft>
                      </a:pPr>
                      <a:r>
                        <a:rPr lang="en-IN" sz="1600" dirty="0">
                          <a:effectLst/>
                        </a:rPr>
                        <a:t>Terizidone</a:t>
                      </a:r>
                      <a:endParaRPr lang="en-US" sz="1600" dirty="0">
                        <a:effectLst/>
                        <a:latin typeface="Carlito"/>
                        <a:ea typeface="Carlito"/>
                        <a:cs typeface="Times New Roman" panose="02020603050405020304" pitchFamily="18" charset="0"/>
                      </a:endParaRPr>
                    </a:p>
                  </a:txBody>
                  <a:tcPr marL="68580" marR="68580" marT="0" marB="0"/>
                </a:tc>
                <a:tc>
                  <a:txBody>
                    <a:bodyPr/>
                    <a:lstStyle/>
                    <a:p>
                      <a:pPr marL="0" marR="0" algn="ctr">
                        <a:spcBef>
                          <a:spcPts val="0"/>
                        </a:spcBef>
                        <a:spcAft>
                          <a:spcPts val="0"/>
                        </a:spcAft>
                      </a:pPr>
                      <a:r>
                        <a:rPr lang="en-IN" sz="1600" dirty="0">
                          <a:effectLst/>
                        </a:rPr>
                        <a:t>Cs</a:t>
                      </a:r>
                      <a:endParaRPr lang="en-US" sz="1600" dirty="0">
                        <a:effectLst/>
                      </a:endParaRPr>
                    </a:p>
                    <a:p>
                      <a:pPr marL="0" marR="0" algn="ctr">
                        <a:spcBef>
                          <a:spcPts val="0"/>
                        </a:spcBef>
                        <a:spcAft>
                          <a:spcPts val="0"/>
                        </a:spcAft>
                      </a:pPr>
                      <a:r>
                        <a:rPr lang="en-IN" sz="1600" dirty="0" err="1">
                          <a:effectLst/>
                        </a:rPr>
                        <a:t>Trd</a:t>
                      </a:r>
                      <a:endParaRPr lang="en-US" sz="1600" dirty="0">
                        <a:effectLst/>
                        <a:latin typeface="Carlito"/>
                        <a:ea typeface="Carlito"/>
                        <a:cs typeface="Times New Roman" panose="02020603050405020304" pitchFamily="18" charset="0"/>
                      </a:endParaRPr>
                    </a:p>
                  </a:txBody>
                  <a:tcPr marL="68580" marR="68580" marT="0" marB="0"/>
                </a:tc>
                <a:extLst>
                  <a:ext uri="{0D108BD9-81ED-4DB2-BD59-A6C34878D82A}">
                    <a16:rowId xmlns:a16="http://schemas.microsoft.com/office/drawing/2014/main" val="2430849105"/>
                  </a:ext>
                </a:extLst>
              </a:tr>
              <a:tr h="263516">
                <a:tc rowSpan="7">
                  <a:txBody>
                    <a:bodyPr/>
                    <a:lstStyle/>
                    <a:p>
                      <a:pPr marL="0" marR="0" algn="just">
                        <a:spcBef>
                          <a:spcPts val="775"/>
                        </a:spcBef>
                        <a:spcAft>
                          <a:spcPts val="600"/>
                        </a:spcAft>
                      </a:pPr>
                      <a:r>
                        <a:rPr lang="en-IN" sz="1600" u="sng" dirty="0">
                          <a:effectLst/>
                        </a:rPr>
                        <a:t>Group C</a:t>
                      </a:r>
                      <a:endParaRPr lang="en-US" sz="1600" dirty="0">
                        <a:effectLst/>
                      </a:endParaRPr>
                    </a:p>
                    <a:p>
                      <a:pPr marL="0" marR="0" algn="just">
                        <a:spcBef>
                          <a:spcPts val="0"/>
                        </a:spcBef>
                        <a:spcAft>
                          <a:spcPts val="0"/>
                        </a:spcAft>
                      </a:pPr>
                      <a:r>
                        <a:rPr lang="en-IN" sz="1600" b="1" dirty="0">
                          <a:effectLst/>
                        </a:rPr>
                        <a:t>Add to complete the regimen and when medicines from Group A and B cannot be used</a:t>
                      </a:r>
                      <a:endParaRPr lang="en-US" sz="1600" b="1" dirty="0">
                        <a:effectLst/>
                        <a:latin typeface="Carlito"/>
                        <a:ea typeface="Carlito"/>
                        <a:cs typeface="Times New Roman" panose="02020603050405020304" pitchFamily="18" charset="0"/>
                      </a:endParaRPr>
                    </a:p>
                  </a:txBody>
                  <a:tcPr marL="68580" marR="68580" marT="0" marB="0"/>
                </a:tc>
                <a:tc>
                  <a:txBody>
                    <a:bodyPr/>
                    <a:lstStyle/>
                    <a:p>
                      <a:pPr marL="0" marR="0" algn="l">
                        <a:spcBef>
                          <a:spcPts val="0"/>
                        </a:spcBef>
                        <a:spcAft>
                          <a:spcPts val="0"/>
                        </a:spcAft>
                      </a:pPr>
                      <a:r>
                        <a:rPr lang="en-IN" sz="1600" dirty="0">
                          <a:effectLst/>
                        </a:rPr>
                        <a:t>Ethambutol</a:t>
                      </a:r>
                      <a:endParaRPr lang="en-US" sz="1600" dirty="0">
                        <a:effectLst/>
                        <a:latin typeface="Carlito"/>
                        <a:ea typeface="Carlito"/>
                        <a:cs typeface="Times New Roman" panose="02020603050405020304" pitchFamily="18" charset="0"/>
                      </a:endParaRPr>
                    </a:p>
                  </a:txBody>
                  <a:tcPr marL="68580" marR="68580" marT="0" marB="0"/>
                </a:tc>
                <a:tc>
                  <a:txBody>
                    <a:bodyPr/>
                    <a:lstStyle/>
                    <a:p>
                      <a:pPr marL="0" marR="0" algn="ctr">
                        <a:spcBef>
                          <a:spcPts val="0"/>
                        </a:spcBef>
                        <a:spcAft>
                          <a:spcPts val="0"/>
                        </a:spcAft>
                      </a:pPr>
                      <a:r>
                        <a:rPr lang="en-IN" sz="1600" dirty="0">
                          <a:effectLst/>
                        </a:rPr>
                        <a:t>E</a:t>
                      </a:r>
                      <a:endParaRPr lang="en-US" sz="1600" dirty="0">
                        <a:effectLst/>
                        <a:latin typeface="Carlito"/>
                        <a:ea typeface="Carlito"/>
                        <a:cs typeface="Times New Roman" panose="02020603050405020304" pitchFamily="18" charset="0"/>
                      </a:endParaRPr>
                    </a:p>
                  </a:txBody>
                  <a:tcPr marL="68580" marR="68580" marT="0" marB="0"/>
                </a:tc>
                <a:extLst>
                  <a:ext uri="{0D108BD9-81ED-4DB2-BD59-A6C34878D82A}">
                    <a16:rowId xmlns:a16="http://schemas.microsoft.com/office/drawing/2014/main" val="1447909077"/>
                  </a:ext>
                </a:extLst>
              </a:tr>
              <a:tr h="263516">
                <a:tc vMerge="1">
                  <a:txBody>
                    <a:bodyPr/>
                    <a:lstStyle/>
                    <a:p>
                      <a:endParaRPr lang="en-US"/>
                    </a:p>
                  </a:txBody>
                  <a:tcPr/>
                </a:tc>
                <a:tc>
                  <a:txBody>
                    <a:bodyPr/>
                    <a:lstStyle/>
                    <a:p>
                      <a:pPr marL="0" marR="0" algn="l">
                        <a:spcBef>
                          <a:spcPts val="0"/>
                        </a:spcBef>
                        <a:spcAft>
                          <a:spcPts val="0"/>
                        </a:spcAft>
                      </a:pPr>
                      <a:r>
                        <a:rPr lang="en-IN" sz="1600" dirty="0">
                          <a:effectLst/>
                        </a:rPr>
                        <a:t>Delamanid</a:t>
                      </a:r>
                      <a:endParaRPr lang="en-US" sz="1600" dirty="0">
                        <a:effectLst/>
                        <a:latin typeface="Carlito"/>
                        <a:ea typeface="Carlito"/>
                        <a:cs typeface="Times New Roman" panose="02020603050405020304" pitchFamily="18" charset="0"/>
                      </a:endParaRPr>
                    </a:p>
                  </a:txBody>
                  <a:tcPr marL="68580" marR="68580" marT="0" marB="0"/>
                </a:tc>
                <a:tc>
                  <a:txBody>
                    <a:bodyPr/>
                    <a:lstStyle/>
                    <a:p>
                      <a:pPr marL="0" marR="0" algn="ctr">
                        <a:spcBef>
                          <a:spcPts val="0"/>
                        </a:spcBef>
                        <a:spcAft>
                          <a:spcPts val="0"/>
                        </a:spcAft>
                      </a:pPr>
                      <a:r>
                        <a:rPr lang="en-IN" sz="1600" dirty="0" err="1">
                          <a:effectLst/>
                        </a:rPr>
                        <a:t>Dlm</a:t>
                      </a:r>
                      <a:endParaRPr lang="en-US" sz="1600" dirty="0">
                        <a:effectLst/>
                        <a:latin typeface="Carlito"/>
                        <a:ea typeface="Carlito"/>
                        <a:cs typeface="Times New Roman" panose="02020603050405020304" pitchFamily="18" charset="0"/>
                      </a:endParaRPr>
                    </a:p>
                  </a:txBody>
                  <a:tcPr marL="68580" marR="68580" marT="0" marB="0"/>
                </a:tc>
                <a:extLst>
                  <a:ext uri="{0D108BD9-81ED-4DB2-BD59-A6C34878D82A}">
                    <a16:rowId xmlns:a16="http://schemas.microsoft.com/office/drawing/2014/main" val="1529705312"/>
                  </a:ext>
                </a:extLst>
              </a:tr>
              <a:tr h="263516">
                <a:tc vMerge="1">
                  <a:txBody>
                    <a:bodyPr/>
                    <a:lstStyle/>
                    <a:p>
                      <a:endParaRPr lang="en-US"/>
                    </a:p>
                  </a:txBody>
                  <a:tcPr/>
                </a:tc>
                <a:tc>
                  <a:txBody>
                    <a:bodyPr/>
                    <a:lstStyle/>
                    <a:p>
                      <a:pPr marL="0" marR="0" algn="l">
                        <a:spcBef>
                          <a:spcPts val="0"/>
                        </a:spcBef>
                        <a:spcAft>
                          <a:spcPts val="0"/>
                        </a:spcAft>
                      </a:pPr>
                      <a:r>
                        <a:rPr lang="en-IN" sz="1600" dirty="0">
                          <a:effectLst/>
                        </a:rPr>
                        <a:t>Pyrazinamide</a:t>
                      </a:r>
                      <a:endParaRPr lang="en-US" sz="1600" dirty="0">
                        <a:effectLst/>
                        <a:latin typeface="Carlito"/>
                        <a:ea typeface="Carlito"/>
                        <a:cs typeface="Times New Roman" panose="02020603050405020304" pitchFamily="18" charset="0"/>
                      </a:endParaRPr>
                    </a:p>
                  </a:txBody>
                  <a:tcPr marL="68580" marR="68580" marT="0" marB="0"/>
                </a:tc>
                <a:tc>
                  <a:txBody>
                    <a:bodyPr/>
                    <a:lstStyle/>
                    <a:p>
                      <a:pPr marL="0" marR="0" algn="ctr">
                        <a:spcBef>
                          <a:spcPts val="0"/>
                        </a:spcBef>
                        <a:spcAft>
                          <a:spcPts val="0"/>
                        </a:spcAft>
                      </a:pPr>
                      <a:r>
                        <a:rPr lang="en-IN" sz="1600" dirty="0">
                          <a:effectLst/>
                        </a:rPr>
                        <a:t>Z</a:t>
                      </a:r>
                      <a:endParaRPr lang="en-US" sz="1600" dirty="0">
                        <a:effectLst/>
                        <a:latin typeface="Carlito"/>
                        <a:ea typeface="Carlito"/>
                        <a:cs typeface="Times New Roman" panose="02020603050405020304" pitchFamily="18" charset="0"/>
                      </a:endParaRPr>
                    </a:p>
                  </a:txBody>
                  <a:tcPr marL="68580" marR="68580" marT="0" marB="0"/>
                </a:tc>
                <a:extLst>
                  <a:ext uri="{0D108BD9-81ED-4DB2-BD59-A6C34878D82A}">
                    <a16:rowId xmlns:a16="http://schemas.microsoft.com/office/drawing/2014/main" val="1080374403"/>
                  </a:ext>
                </a:extLst>
              </a:tr>
              <a:tr h="527032">
                <a:tc vMerge="1">
                  <a:txBody>
                    <a:bodyPr/>
                    <a:lstStyle/>
                    <a:p>
                      <a:endParaRPr lang="en-US"/>
                    </a:p>
                  </a:txBody>
                  <a:tcPr/>
                </a:tc>
                <a:tc>
                  <a:txBody>
                    <a:bodyPr/>
                    <a:lstStyle/>
                    <a:p>
                      <a:pPr marL="0" marR="0" algn="l">
                        <a:spcBef>
                          <a:spcPts val="0"/>
                        </a:spcBef>
                        <a:spcAft>
                          <a:spcPts val="0"/>
                        </a:spcAft>
                      </a:pPr>
                      <a:r>
                        <a:rPr lang="en-IN" sz="1600" dirty="0">
                          <a:effectLst/>
                        </a:rPr>
                        <a:t>Imipenem-</a:t>
                      </a:r>
                      <a:r>
                        <a:rPr lang="en-IN" sz="1600" dirty="0" err="1">
                          <a:effectLst/>
                        </a:rPr>
                        <a:t>cilastatin</a:t>
                      </a:r>
                      <a:r>
                        <a:rPr lang="en-IN" sz="1600" dirty="0">
                          <a:effectLst/>
                        </a:rPr>
                        <a:t> or Meropenem</a:t>
                      </a:r>
                      <a:endParaRPr lang="en-US" sz="1600" dirty="0">
                        <a:effectLst/>
                        <a:latin typeface="Carlito"/>
                        <a:ea typeface="Carlito"/>
                        <a:cs typeface="Times New Roman" panose="02020603050405020304" pitchFamily="18" charset="0"/>
                      </a:endParaRPr>
                    </a:p>
                  </a:txBody>
                  <a:tcPr marL="68580" marR="68580" marT="0" marB="0"/>
                </a:tc>
                <a:tc>
                  <a:txBody>
                    <a:bodyPr/>
                    <a:lstStyle/>
                    <a:p>
                      <a:pPr marL="0" marR="0" algn="ctr">
                        <a:spcBef>
                          <a:spcPts val="0"/>
                        </a:spcBef>
                        <a:spcAft>
                          <a:spcPts val="0"/>
                        </a:spcAft>
                      </a:pPr>
                      <a:r>
                        <a:rPr lang="en-IN" sz="1600" dirty="0" err="1">
                          <a:effectLst/>
                        </a:rPr>
                        <a:t>Ipm-Cln</a:t>
                      </a:r>
                      <a:r>
                        <a:rPr lang="en-IN" sz="1600" dirty="0">
                          <a:effectLst/>
                        </a:rPr>
                        <a:t>  </a:t>
                      </a:r>
                    </a:p>
                    <a:p>
                      <a:pPr marL="0" marR="0" algn="ctr">
                        <a:spcBef>
                          <a:spcPts val="0"/>
                        </a:spcBef>
                        <a:spcAft>
                          <a:spcPts val="0"/>
                        </a:spcAft>
                      </a:pPr>
                      <a:r>
                        <a:rPr lang="en-IN" sz="1600" dirty="0" err="1">
                          <a:effectLst/>
                        </a:rPr>
                        <a:t>Mpm</a:t>
                      </a:r>
                      <a:endParaRPr lang="en-US" sz="1600" dirty="0">
                        <a:effectLst/>
                        <a:latin typeface="Carlito"/>
                        <a:ea typeface="Carlito"/>
                        <a:cs typeface="Times New Roman" panose="02020603050405020304" pitchFamily="18" charset="0"/>
                      </a:endParaRPr>
                    </a:p>
                  </a:txBody>
                  <a:tcPr marL="68580" marR="68580" marT="0" marB="0"/>
                </a:tc>
                <a:extLst>
                  <a:ext uri="{0D108BD9-81ED-4DB2-BD59-A6C34878D82A}">
                    <a16:rowId xmlns:a16="http://schemas.microsoft.com/office/drawing/2014/main" val="1805305744"/>
                  </a:ext>
                </a:extLst>
              </a:tr>
              <a:tr h="527032">
                <a:tc vMerge="1">
                  <a:txBody>
                    <a:bodyPr/>
                    <a:lstStyle/>
                    <a:p>
                      <a:endParaRPr lang="en-US"/>
                    </a:p>
                  </a:txBody>
                  <a:tcPr/>
                </a:tc>
                <a:tc>
                  <a:txBody>
                    <a:bodyPr/>
                    <a:lstStyle/>
                    <a:p>
                      <a:pPr marL="0" marR="0" algn="l">
                        <a:spcBef>
                          <a:spcPts val="0"/>
                        </a:spcBef>
                        <a:spcAft>
                          <a:spcPts val="0"/>
                        </a:spcAft>
                      </a:pPr>
                      <a:r>
                        <a:rPr lang="en-IN" sz="1600" dirty="0">
                          <a:effectLst/>
                        </a:rPr>
                        <a:t>Amikacin</a:t>
                      </a:r>
                      <a:endParaRPr lang="en-US" sz="1600" dirty="0">
                        <a:effectLst/>
                      </a:endParaRPr>
                    </a:p>
                    <a:p>
                      <a:pPr marL="0" marR="0" algn="l">
                        <a:spcBef>
                          <a:spcPts val="0"/>
                        </a:spcBef>
                        <a:spcAft>
                          <a:spcPts val="0"/>
                        </a:spcAft>
                      </a:pPr>
                      <a:r>
                        <a:rPr lang="en-IN" sz="1600" dirty="0">
                          <a:effectLst/>
                        </a:rPr>
                        <a:t>(OR Streptomycin)</a:t>
                      </a:r>
                      <a:endParaRPr lang="en-US" sz="1600" dirty="0">
                        <a:effectLst/>
                        <a:latin typeface="Carlito"/>
                        <a:ea typeface="Carlito"/>
                        <a:cs typeface="Times New Roman" panose="02020603050405020304" pitchFamily="18" charset="0"/>
                      </a:endParaRPr>
                    </a:p>
                  </a:txBody>
                  <a:tcPr marL="68580" marR="68580" marT="0" marB="0"/>
                </a:tc>
                <a:tc>
                  <a:txBody>
                    <a:bodyPr/>
                    <a:lstStyle/>
                    <a:p>
                      <a:pPr marL="0" marR="0" algn="ctr">
                        <a:spcBef>
                          <a:spcPts val="0"/>
                        </a:spcBef>
                        <a:spcAft>
                          <a:spcPts val="0"/>
                        </a:spcAft>
                      </a:pPr>
                      <a:r>
                        <a:rPr lang="en-IN" sz="1600" dirty="0">
                          <a:effectLst/>
                        </a:rPr>
                        <a:t>Am</a:t>
                      </a:r>
                      <a:endParaRPr lang="en-US" sz="1600" dirty="0">
                        <a:effectLst/>
                      </a:endParaRPr>
                    </a:p>
                    <a:p>
                      <a:pPr marL="0" marR="0" algn="ctr">
                        <a:spcBef>
                          <a:spcPts val="0"/>
                        </a:spcBef>
                        <a:spcAft>
                          <a:spcPts val="0"/>
                        </a:spcAft>
                      </a:pPr>
                      <a:r>
                        <a:rPr lang="en-IN" sz="1600" dirty="0">
                          <a:effectLst/>
                        </a:rPr>
                        <a:t>(S)</a:t>
                      </a:r>
                      <a:endParaRPr lang="en-US" sz="1600" dirty="0">
                        <a:effectLst/>
                        <a:latin typeface="Carlito"/>
                        <a:ea typeface="Carlito"/>
                        <a:cs typeface="Times New Roman" panose="02020603050405020304" pitchFamily="18" charset="0"/>
                      </a:endParaRPr>
                    </a:p>
                  </a:txBody>
                  <a:tcPr marL="68580" marR="68580" marT="0" marB="0"/>
                </a:tc>
                <a:extLst>
                  <a:ext uri="{0D108BD9-81ED-4DB2-BD59-A6C34878D82A}">
                    <a16:rowId xmlns:a16="http://schemas.microsoft.com/office/drawing/2014/main" val="3512736124"/>
                  </a:ext>
                </a:extLst>
              </a:tr>
              <a:tr h="527032">
                <a:tc vMerge="1">
                  <a:txBody>
                    <a:bodyPr/>
                    <a:lstStyle/>
                    <a:p>
                      <a:endParaRPr lang="en-US"/>
                    </a:p>
                  </a:txBody>
                  <a:tcPr/>
                </a:tc>
                <a:tc>
                  <a:txBody>
                    <a:bodyPr/>
                    <a:lstStyle/>
                    <a:p>
                      <a:pPr marL="0" marR="0" algn="l">
                        <a:spcBef>
                          <a:spcPts val="0"/>
                        </a:spcBef>
                        <a:spcAft>
                          <a:spcPts val="0"/>
                        </a:spcAft>
                      </a:pPr>
                      <a:r>
                        <a:rPr lang="en-IN" sz="1600" dirty="0">
                          <a:effectLst/>
                        </a:rPr>
                        <a:t>Ethionamide or</a:t>
                      </a:r>
                      <a:endParaRPr lang="en-US" sz="1600" dirty="0">
                        <a:effectLst/>
                      </a:endParaRPr>
                    </a:p>
                    <a:p>
                      <a:pPr marL="0" marR="0" algn="l">
                        <a:spcBef>
                          <a:spcPts val="0"/>
                        </a:spcBef>
                        <a:spcAft>
                          <a:spcPts val="0"/>
                        </a:spcAft>
                      </a:pPr>
                      <a:r>
                        <a:rPr lang="en-IN" sz="1600" dirty="0" err="1">
                          <a:effectLst/>
                        </a:rPr>
                        <a:t>Prothionamide</a:t>
                      </a:r>
                      <a:endParaRPr lang="en-US" sz="1600" dirty="0">
                        <a:effectLst/>
                        <a:latin typeface="Carlito"/>
                        <a:ea typeface="Carlito"/>
                        <a:cs typeface="Times New Roman" panose="02020603050405020304" pitchFamily="18" charset="0"/>
                      </a:endParaRPr>
                    </a:p>
                  </a:txBody>
                  <a:tcPr marL="68580" marR="68580" marT="0" marB="0"/>
                </a:tc>
                <a:tc>
                  <a:txBody>
                    <a:bodyPr/>
                    <a:lstStyle/>
                    <a:p>
                      <a:pPr marL="0" marR="0" algn="ctr">
                        <a:spcBef>
                          <a:spcPts val="0"/>
                        </a:spcBef>
                        <a:spcAft>
                          <a:spcPts val="0"/>
                        </a:spcAft>
                      </a:pPr>
                      <a:r>
                        <a:rPr lang="en-IN" sz="1600" dirty="0" err="1">
                          <a:effectLst/>
                        </a:rPr>
                        <a:t>Eto</a:t>
                      </a:r>
                      <a:endParaRPr lang="en-US" sz="1600" dirty="0">
                        <a:effectLst/>
                      </a:endParaRPr>
                    </a:p>
                    <a:p>
                      <a:pPr marL="0" marR="0" algn="ctr">
                        <a:spcBef>
                          <a:spcPts val="0"/>
                        </a:spcBef>
                        <a:spcAft>
                          <a:spcPts val="0"/>
                        </a:spcAft>
                      </a:pPr>
                      <a:r>
                        <a:rPr lang="en-IN" sz="1600" dirty="0" err="1">
                          <a:effectLst/>
                        </a:rPr>
                        <a:t>Pto</a:t>
                      </a:r>
                      <a:endParaRPr lang="en-US" sz="1600" dirty="0">
                        <a:effectLst/>
                        <a:latin typeface="Carlito"/>
                        <a:ea typeface="Carlito"/>
                        <a:cs typeface="Times New Roman" panose="02020603050405020304" pitchFamily="18" charset="0"/>
                      </a:endParaRPr>
                    </a:p>
                  </a:txBody>
                  <a:tcPr marL="68580" marR="68580" marT="0" marB="0"/>
                </a:tc>
                <a:extLst>
                  <a:ext uri="{0D108BD9-81ED-4DB2-BD59-A6C34878D82A}">
                    <a16:rowId xmlns:a16="http://schemas.microsoft.com/office/drawing/2014/main" val="144652950"/>
                  </a:ext>
                </a:extLst>
              </a:tr>
              <a:tr h="263516">
                <a:tc vMerge="1">
                  <a:txBody>
                    <a:bodyPr/>
                    <a:lstStyle/>
                    <a:p>
                      <a:endParaRPr lang="en-US"/>
                    </a:p>
                  </a:txBody>
                  <a:tcPr/>
                </a:tc>
                <a:tc>
                  <a:txBody>
                    <a:bodyPr/>
                    <a:lstStyle/>
                    <a:p>
                      <a:pPr marL="0" marR="0" algn="l">
                        <a:spcBef>
                          <a:spcPts val="0"/>
                        </a:spcBef>
                        <a:spcAft>
                          <a:spcPts val="0"/>
                        </a:spcAft>
                      </a:pPr>
                      <a:r>
                        <a:rPr lang="en-IN" sz="1600" dirty="0">
                          <a:effectLst/>
                        </a:rPr>
                        <a:t>p-</a:t>
                      </a:r>
                      <a:r>
                        <a:rPr lang="en-IN" sz="1600" dirty="0" err="1">
                          <a:effectLst/>
                        </a:rPr>
                        <a:t>aminosalicylic</a:t>
                      </a:r>
                      <a:r>
                        <a:rPr lang="en-IN" sz="1600" dirty="0">
                          <a:effectLst/>
                        </a:rPr>
                        <a:t> acid</a:t>
                      </a:r>
                      <a:endParaRPr lang="en-US" sz="1600" dirty="0">
                        <a:effectLst/>
                        <a:latin typeface="Carlito"/>
                        <a:ea typeface="Carlito"/>
                        <a:cs typeface="Times New Roman" panose="02020603050405020304" pitchFamily="18" charset="0"/>
                      </a:endParaRPr>
                    </a:p>
                  </a:txBody>
                  <a:tcPr marL="68580" marR="68580" marT="0" marB="0"/>
                </a:tc>
                <a:tc>
                  <a:txBody>
                    <a:bodyPr/>
                    <a:lstStyle/>
                    <a:p>
                      <a:pPr marL="0" marR="0" algn="ctr">
                        <a:spcBef>
                          <a:spcPts val="0"/>
                        </a:spcBef>
                        <a:spcAft>
                          <a:spcPts val="0"/>
                        </a:spcAft>
                      </a:pPr>
                      <a:r>
                        <a:rPr lang="en-IN" sz="1600" dirty="0">
                          <a:effectLst/>
                        </a:rPr>
                        <a:t>PAS</a:t>
                      </a:r>
                      <a:endParaRPr lang="en-US" sz="1600" dirty="0">
                        <a:effectLst/>
                        <a:latin typeface="Carlito"/>
                        <a:ea typeface="Carlito"/>
                        <a:cs typeface="Times New Roman" panose="02020603050405020304" pitchFamily="18" charset="0"/>
                      </a:endParaRPr>
                    </a:p>
                  </a:txBody>
                  <a:tcPr marL="68580" marR="68580" marT="0" marB="0"/>
                </a:tc>
                <a:extLst>
                  <a:ext uri="{0D108BD9-81ED-4DB2-BD59-A6C34878D82A}">
                    <a16:rowId xmlns:a16="http://schemas.microsoft.com/office/drawing/2014/main" val="1738584754"/>
                  </a:ext>
                </a:extLst>
              </a:tr>
            </a:tbl>
          </a:graphicData>
        </a:graphic>
      </p:graphicFrame>
      <p:sp>
        <p:nvSpPr>
          <p:cNvPr id="8" name="Text Placeholder 7">
            <a:extLst>
              <a:ext uri="{FF2B5EF4-FFF2-40B4-BE49-F238E27FC236}">
                <a16:creationId xmlns:a16="http://schemas.microsoft.com/office/drawing/2014/main" id="{518682A3-2253-44EE-967F-4346CF84450A}"/>
              </a:ext>
            </a:extLst>
          </p:cNvPr>
          <p:cNvSpPr>
            <a:spLocks noGrp="1"/>
          </p:cNvSpPr>
          <p:nvPr>
            <p:ph type="body" sz="quarter" idx="3"/>
          </p:nvPr>
        </p:nvSpPr>
        <p:spPr>
          <a:xfrm>
            <a:off x="7502062" y="1278383"/>
            <a:ext cx="4444054" cy="587007"/>
          </a:xfrm>
        </p:spPr>
        <p:txBody>
          <a:bodyPr>
            <a:normAutofit/>
          </a:bodyPr>
          <a:lstStyle/>
          <a:p>
            <a:r>
              <a:rPr lang="en-US" dirty="0"/>
              <a:t>Drugs not included in Groups A–C </a:t>
            </a:r>
          </a:p>
        </p:txBody>
      </p:sp>
      <p:sp>
        <p:nvSpPr>
          <p:cNvPr id="6" name="Content Placeholder 5">
            <a:extLst>
              <a:ext uri="{FF2B5EF4-FFF2-40B4-BE49-F238E27FC236}">
                <a16:creationId xmlns:a16="http://schemas.microsoft.com/office/drawing/2014/main" id="{96A99CD5-766D-4804-BA88-974B945A5D94}"/>
              </a:ext>
            </a:extLst>
          </p:cNvPr>
          <p:cNvSpPr>
            <a:spLocks noGrp="1"/>
          </p:cNvSpPr>
          <p:nvPr>
            <p:ph sz="quarter" idx="4"/>
          </p:nvPr>
        </p:nvSpPr>
        <p:spPr>
          <a:xfrm>
            <a:off x="7519917" y="1825635"/>
            <a:ext cx="4458722" cy="4755819"/>
          </a:xfrm>
        </p:spPr>
        <p:txBody>
          <a:bodyPr>
            <a:noAutofit/>
          </a:bodyPr>
          <a:lstStyle/>
          <a:p>
            <a:pPr>
              <a:lnSpc>
                <a:spcPct val="120000"/>
              </a:lnSpc>
              <a:spcBef>
                <a:spcPts val="0"/>
              </a:spcBef>
            </a:pPr>
            <a:r>
              <a:rPr lang="en-US" sz="1800" b="1" dirty="0"/>
              <a:t>Kanamycin and Capreomycin: </a:t>
            </a:r>
          </a:p>
          <a:p>
            <a:pPr lvl="1">
              <a:lnSpc>
                <a:spcPct val="120000"/>
              </a:lnSpc>
              <a:spcBef>
                <a:spcPts val="0"/>
              </a:spcBef>
              <a:buFont typeface="Courier New" panose="02070309020205020404" pitchFamily="49" charset="0"/>
              <a:buChar char="o"/>
            </a:pPr>
            <a:r>
              <a:rPr lang="en-US" sz="1600" dirty="0"/>
              <a:t>Associated with poorer outcomes </a:t>
            </a:r>
          </a:p>
          <a:p>
            <a:pPr lvl="1">
              <a:lnSpc>
                <a:spcPct val="120000"/>
              </a:lnSpc>
              <a:spcBef>
                <a:spcPts val="0"/>
              </a:spcBef>
              <a:buFont typeface="Courier New" panose="02070309020205020404" pitchFamily="49" charset="0"/>
              <a:buChar char="o"/>
            </a:pPr>
            <a:r>
              <a:rPr lang="en-US" sz="1600" dirty="0"/>
              <a:t>No longer recommended for use in MDR-TB regimens. </a:t>
            </a:r>
          </a:p>
          <a:p>
            <a:pPr>
              <a:lnSpc>
                <a:spcPct val="120000"/>
              </a:lnSpc>
              <a:spcBef>
                <a:spcPts val="0"/>
              </a:spcBef>
            </a:pPr>
            <a:r>
              <a:rPr lang="en-US" sz="1800" b="1" dirty="0" err="1"/>
              <a:t>Gatifloxacin</a:t>
            </a:r>
            <a:endParaRPr lang="en-US" sz="1800" b="1" dirty="0"/>
          </a:p>
          <a:p>
            <a:pPr lvl="1">
              <a:lnSpc>
                <a:spcPct val="120000"/>
              </a:lnSpc>
              <a:spcBef>
                <a:spcPts val="0"/>
              </a:spcBef>
              <a:buFont typeface="Courier New" panose="02070309020205020404" pitchFamily="49" charset="0"/>
              <a:buChar char="o"/>
            </a:pPr>
            <a:r>
              <a:rPr lang="en-US" sz="1600" dirty="0"/>
              <a:t>Non availability of quality-assured preparations due to concern about dysglycaemias. </a:t>
            </a:r>
          </a:p>
          <a:p>
            <a:pPr>
              <a:lnSpc>
                <a:spcPct val="120000"/>
              </a:lnSpc>
              <a:spcBef>
                <a:spcPts val="0"/>
              </a:spcBef>
            </a:pPr>
            <a:r>
              <a:rPr lang="en-US" sz="1800" b="1" dirty="0"/>
              <a:t>Thioacetazone </a:t>
            </a:r>
          </a:p>
          <a:p>
            <a:pPr lvl="1">
              <a:lnSpc>
                <a:spcPct val="120000"/>
              </a:lnSpc>
              <a:spcBef>
                <a:spcPts val="0"/>
              </a:spcBef>
              <a:buFont typeface="Courier New" panose="02070309020205020404" pitchFamily="49" charset="0"/>
              <a:buChar char="o"/>
            </a:pPr>
            <a:r>
              <a:rPr lang="en-US" sz="1600" dirty="0"/>
              <a:t>Not available in a quality-assured formulation.</a:t>
            </a:r>
          </a:p>
          <a:p>
            <a:pPr>
              <a:lnSpc>
                <a:spcPct val="120000"/>
              </a:lnSpc>
              <a:spcBef>
                <a:spcPts val="0"/>
              </a:spcBef>
            </a:pPr>
            <a:r>
              <a:rPr lang="en-US" sz="1800" b="1" dirty="0"/>
              <a:t>Clavulanic </a:t>
            </a:r>
            <a:r>
              <a:rPr lang="en-US" sz="2000" b="1" dirty="0"/>
              <a:t>acid </a:t>
            </a:r>
          </a:p>
          <a:p>
            <a:pPr lvl="1">
              <a:lnSpc>
                <a:spcPct val="120000"/>
              </a:lnSpc>
              <a:spcBef>
                <a:spcPts val="0"/>
              </a:spcBef>
              <a:buFont typeface="Courier New" panose="02070309020205020404" pitchFamily="49" charset="0"/>
              <a:buChar char="o"/>
            </a:pPr>
            <a:r>
              <a:rPr lang="en-US" sz="1600" dirty="0"/>
              <a:t>Only a companion agent to the carbapenems (Imp-</a:t>
            </a:r>
            <a:r>
              <a:rPr lang="en-US" sz="1600" dirty="0" err="1"/>
              <a:t>Cln</a:t>
            </a:r>
            <a:r>
              <a:rPr lang="en-US" sz="1600" dirty="0"/>
              <a:t> and </a:t>
            </a:r>
            <a:r>
              <a:rPr lang="en-US" sz="1600" dirty="0" err="1"/>
              <a:t>Mpm</a:t>
            </a:r>
            <a:r>
              <a:rPr lang="en-US" sz="1600" dirty="0"/>
              <a:t>)</a:t>
            </a:r>
          </a:p>
          <a:p>
            <a:pPr lvl="1">
              <a:lnSpc>
                <a:spcPct val="120000"/>
              </a:lnSpc>
              <a:spcBef>
                <a:spcPts val="0"/>
              </a:spcBef>
              <a:buFont typeface="Courier New" panose="02070309020205020404" pitchFamily="49" charset="0"/>
              <a:buChar char="o"/>
            </a:pPr>
            <a:r>
              <a:rPr lang="en-US" sz="1600" dirty="0"/>
              <a:t>Not to be counted as an effective TB agent</a:t>
            </a:r>
            <a:endParaRPr lang="en-US" sz="1200" dirty="0"/>
          </a:p>
        </p:txBody>
      </p:sp>
      <p:sp>
        <p:nvSpPr>
          <p:cNvPr id="4" name="Slide Number Placeholder 3">
            <a:extLst>
              <a:ext uri="{FF2B5EF4-FFF2-40B4-BE49-F238E27FC236}">
                <a16:creationId xmlns:a16="http://schemas.microsoft.com/office/drawing/2014/main" id="{6D78C5E3-80FE-48D1-8CF2-94F0B1680527}"/>
              </a:ext>
            </a:extLst>
          </p:cNvPr>
          <p:cNvSpPr>
            <a:spLocks noGrp="1"/>
          </p:cNvSpPr>
          <p:nvPr>
            <p:ph type="sldNum" sz="quarter" idx="12"/>
          </p:nvPr>
        </p:nvSpPr>
        <p:spPr/>
        <p:txBody>
          <a:bodyPr/>
          <a:lstStyle/>
          <a:p>
            <a:fld id="{75AC1699-3BB0-4517-B6F1-ADF4FFD4CCE6}" type="slidenum">
              <a:rPr lang="en-US" smtClean="0"/>
              <a:t>6</a:t>
            </a:fld>
            <a:endParaRPr lang="en-US"/>
          </a:p>
        </p:txBody>
      </p:sp>
      <p:sp>
        <p:nvSpPr>
          <p:cNvPr id="2" name="Title 1">
            <a:extLst>
              <a:ext uri="{FF2B5EF4-FFF2-40B4-BE49-F238E27FC236}">
                <a16:creationId xmlns:a16="http://schemas.microsoft.com/office/drawing/2014/main" id="{818571CE-C0C8-4D2F-BCF1-3D226F37098E}"/>
              </a:ext>
            </a:extLst>
          </p:cNvPr>
          <p:cNvSpPr>
            <a:spLocks noGrp="1"/>
          </p:cNvSpPr>
          <p:nvPr>
            <p:ph type="title"/>
          </p:nvPr>
        </p:nvSpPr>
        <p:spPr>
          <a:xfrm>
            <a:off x="245884" y="164194"/>
            <a:ext cx="11757025" cy="1117600"/>
          </a:xfrm>
        </p:spPr>
        <p:txBody>
          <a:bodyPr>
            <a:normAutofit fontScale="90000"/>
          </a:bodyPr>
          <a:lstStyle/>
          <a:p>
            <a:r>
              <a:rPr lang="en-US" dirty="0"/>
              <a:t>Grouping* of anti-TB drugs and other consideration</a:t>
            </a:r>
          </a:p>
        </p:txBody>
      </p:sp>
      <p:sp>
        <p:nvSpPr>
          <p:cNvPr id="9" name="TextBox 8">
            <a:extLst>
              <a:ext uri="{FF2B5EF4-FFF2-40B4-BE49-F238E27FC236}">
                <a16:creationId xmlns:a16="http://schemas.microsoft.com/office/drawing/2014/main" id="{CA8399B7-11EB-43BB-8569-17BA603F969D}"/>
              </a:ext>
            </a:extLst>
          </p:cNvPr>
          <p:cNvSpPr txBox="1"/>
          <p:nvPr/>
        </p:nvSpPr>
        <p:spPr>
          <a:xfrm>
            <a:off x="120597" y="6420325"/>
            <a:ext cx="11293196" cy="338554"/>
          </a:xfrm>
          <a:prstGeom prst="rect">
            <a:avLst/>
          </a:prstGeom>
          <a:noFill/>
        </p:spPr>
        <p:txBody>
          <a:bodyPr wrap="square" rtlCol="0">
            <a:spAutoFit/>
          </a:bodyPr>
          <a:lstStyle/>
          <a:p>
            <a:r>
              <a:rPr lang="en-US" sz="1600" b="1" i="1" dirty="0"/>
              <a:t>Annexure 11: evidences on efficacy and safety of the second-line anti-TB drugs</a:t>
            </a:r>
          </a:p>
        </p:txBody>
      </p:sp>
    </p:spTree>
    <p:extLst>
      <p:ext uri="{BB962C8B-B14F-4D97-AF65-F5344CB8AC3E}">
        <p14:creationId xmlns:p14="http://schemas.microsoft.com/office/powerpoint/2010/main" val="18329412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37B6367-62A0-4B51-A41C-22522B486C97}"/>
              </a:ext>
            </a:extLst>
          </p:cNvPr>
          <p:cNvSpPr>
            <a:spLocks noGrp="1"/>
          </p:cNvSpPr>
          <p:nvPr>
            <p:ph type="body" idx="1"/>
          </p:nvPr>
        </p:nvSpPr>
        <p:spPr>
          <a:xfrm>
            <a:off x="222070" y="1387567"/>
            <a:ext cx="5686934" cy="652646"/>
          </a:xfrm>
        </p:spPr>
        <p:txBody>
          <a:bodyPr>
            <a:normAutofit/>
          </a:bodyPr>
          <a:lstStyle/>
          <a:p>
            <a:pPr algn="ctr"/>
            <a:r>
              <a:rPr lang="en-US" sz="2800" dirty="0"/>
              <a:t>Bedaquiline</a:t>
            </a:r>
          </a:p>
        </p:txBody>
      </p:sp>
      <p:sp>
        <p:nvSpPr>
          <p:cNvPr id="6" name="Content Placeholder 5">
            <a:extLst>
              <a:ext uri="{FF2B5EF4-FFF2-40B4-BE49-F238E27FC236}">
                <a16:creationId xmlns:a16="http://schemas.microsoft.com/office/drawing/2014/main" id="{8AE99FEA-3237-4072-B548-6AC31CB671D6}"/>
              </a:ext>
            </a:extLst>
          </p:cNvPr>
          <p:cNvSpPr>
            <a:spLocks noGrp="1"/>
          </p:cNvSpPr>
          <p:nvPr>
            <p:ph sz="half" idx="2"/>
          </p:nvPr>
        </p:nvSpPr>
        <p:spPr>
          <a:xfrm>
            <a:off x="236195" y="2040212"/>
            <a:ext cx="5686933" cy="4518784"/>
          </a:xfrm>
        </p:spPr>
        <p:txBody>
          <a:bodyPr>
            <a:normAutofit fontScale="92500" lnSpcReduction="20000"/>
          </a:bodyPr>
          <a:lstStyle/>
          <a:p>
            <a:pPr>
              <a:lnSpc>
                <a:spcPct val="100000"/>
              </a:lnSpc>
            </a:pPr>
            <a:r>
              <a:rPr lang="en-US" sz="2600" dirty="0"/>
              <a:t>Diarylquinoline that specifically targets mycobacterial </a:t>
            </a:r>
            <a:r>
              <a:rPr lang="en-US" sz="2600" dirty="0">
                <a:highlight>
                  <a:srgbClr val="FFFF00"/>
                </a:highlight>
              </a:rPr>
              <a:t>ATP synthase</a:t>
            </a:r>
            <a:r>
              <a:rPr lang="en-US" sz="2600" dirty="0"/>
              <a:t>, an enzyme which supplies energy to </a:t>
            </a:r>
            <a:r>
              <a:rPr lang="en-US" sz="2600" i="1" dirty="0" err="1"/>
              <a:t>M.tb</a:t>
            </a:r>
            <a:endParaRPr lang="en-US" sz="2600" i="1" dirty="0"/>
          </a:p>
          <a:p>
            <a:pPr>
              <a:lnSpc>
                <a:spcPct val="100000"/>
              </a:lnSpc>
            </a:pPr>
            <a:r>
              <a:rPr lang="en-US" sz="2600" dirty="0"/>
              <a:t>Strong </a:t>
            </a:r>
            <a:r>
              <a:rPr lang="en-US" sz="2600" dirty="0">
                <a:highlight>
                  <a:srgbClr val="FFFF00"/>
                </a:highlight>
              </a:rPr>
              <a:t>bactericidal</a:t>
            </a:r>
            <a:r>
              <a:rPr lang="en-US" sz="2600" dirty="0"/>
              <a:t> and </a:t>
            </a:r>
            <a:r>
              <a:rPr lang="en-US" sz="2600" dirty="0">
                <a:highlight>
                  <a:srgbClr val="FFFF00"/>
                </a:highlight>
              </a:rPr>
              <a:t>sterilizing</a:t>
            </a:r>
            <a:r>
              <a:rPr lang="en-US" sz="2600" dirty="0"/>
              <a:t> activities </a:t>
            </a:r>
          </a:p>
          <a:p>
            <a:pPr>
              <a:lnSpc>
                <a:spcPct val="100000"/>
              </a:lnSpc>
            </a:pPr>
            <a:r>
              <a:rPr lang="en-US" sz="2600" dirty="0"/>
              <a:t>High volume of distribution, with extensive tissue distribution, highly bound to plasma proteins and is hepatically metabolized. </a:t>
            </a:r>
          </a:p>
          <a:p>
            <a:pPr>
              <a:lnSpc>
                <a:spcPct val="100000"/>
              </a:lnSpc>
            </a:pPr>
            <a:r>
              <a:rPr lang="en-US" sz="2600" dirty="0"/>
              <a:t>The drug has an extended half-life, present in the plasma up to </a:t>
            </a:r>
            <a:r>
              <a:rPr lang="en-US" sz="2600" dirty="0">
                <a:highlight>
                  <a:srgbClr val="FFFF00"/>
                </a:highlight>
              </a:rPr>
              <a:t>5.5 months </a:t>
            </a:r>
            <a:r>
              <a:rPr lang="en-US" sz="2600" dirty="0"/>
              <a:t>post stopping </a:t>
            </a:r>
            <a:r>
              <a:rPr lang="en-US" sz="2600" dirty="0" err="1"/>
              <a:t>Bdq</a:t>
            </a:r>
            <a:r>
              <a:rPr lang="en-US" sz="2600" dirty="0"/>
              <a:t>.</a:t>
            </a:r>
          </a:p>
          <a:p>
            <a:pPr>
              <a:lnSpc>
                <a:spcPct val="100000"/>
              </a:lnSpc>
            </a:pPr>
            <a:r>
              <a:rPr lang="en-US" sz="2600" dirty="0"/>
              <a:t>Significantly improves time to culture conversion in MDR-TB patients</a:t>
            </a:r>
          </a:p>
          <a:p>
            <a:pPr>
              <a:lnSpc>
                <a:spcPct val="100000"/>
              </a:lnSpc>
            </a:pPr>
            <a:endParaRPr lang="en-US" sz="3600" dirty="0"/>
          </a:p>
        </p:txBody>
      </p:sp>
      <p:sp>
        <p:nvSpPr>
          <p:cNvPr id="7" name="Text Placeholder 6">
            <a:extLst>
              <a:ext uri="{FF2B5EF4-FFF2-40B4-BE49-F238E27FC236}">
                <a16:creationId xmlns:a16="http://schemas.microsoft.com/office/drawing/2014/main" id="{79A12917-D003-47B1-9FCA-7601D1826429}"/>
              </a:ext>
            </a:extLst>
          </p:cNvPr>
          <p:cNvSpPr>
            <a:spLocks noGrp="1"/>
          </p:cNvSpPr>
          <p:nvPr>
            <p:ph type="body" sz="quarter" idx="3"/>
          </p:nvPr>
        </p:nvSpPr>
        <p:spPr>
          <a:xfrm>
            <a:off x="5936917" y="1387566"/>
            <a:ext cx="6009200" cy="652645"/>
          </a:xfrm>
        </p:spPr>
        <p:txBody>
          <a:bodyPr>
            <a:normAutofit/>
          </a:bodyPr>
          <a:lstStyle/>
          <a:p>
            <a:pPr algn="ctr"/>
            <a:r>
              <a:rPr lang="en-US" sz="2800" dirty="0"/>
              <a:t>Delamanid</a:t>
            </a:r>
          </a:p>
        </p:txBody>
      </p:sp>
      <p:sp>
        <p:nvSpPr>
          <p:cNvPr id="8" name="Content Placeholder 7">
            <a:extLst>
              <a:ext uri="{FF2B5EF4-FFF2-40B4-BE49-F238E27FC236}">
                <a16:creationId xmlns:a16="http://schemas.microsoft.com/office/drawing/2014/main" id="{5AA160F8-6DE1-48B6-A697-085793ECFDD2}"/>
              </a:ext>
            </a:extLst>
          </p:cNvPr>
          <p:cNvSpPr>
            <a:spLocks noGrp="1"/>
          </p:cNvSpPr>
          <p:nvPr>
            <p:ph sz="quarter" idx="4"/>
          </p:nvPr>
        </p:nvSpPr>
        <p:spPr>
          <a:xfrm>
            <a:off x="5937253" y="2040211"/>
            <a:ext cx="6001631" cy="4518783"/>
          </a:xfrm>
        </p:spPr>
        <p:txBody>
          <a:bodyPr>
            <a:normAutofit/>
          </a:bodyPr>
          <a:lstStyle/>
          <a:p>
            <a:r>
              <a:rPr lang="en-US" sz="2400" dirty="0"/>
              <a:t>First approved drug in the class of nitro-dihydro-</a:t>
            </a:r>
            <a:r>
              <a:rPr lang="en-US" sz="2400" dirty="0" err="1"/>
              <a:t>imidazo</a:t>
            </a:r>
            <a:r>
              <a:rPr lang="en-US" sz="2400" dirty="0"/>
              <a:t>-</a:t>
            </a:r>
            <a:r>
              <a:rPr lang="en-US" sz="2400" dirty="0" err="1"/>
              <a:t>oxazoles</a:t>
            </a:r>
            <a:r>
              <a:rPr lang="en-US" sz="2400" dirty="0"/>
              <a:t> for the treatment of MDR-TB. </a:t>
            </a:r>
          </a:p>
          <a:p>
            <a:r>
              <a:rPr lang="en-US" sz="2400" dirty="0">
                <a:highlight>
                  <a:srgbClr val="FFFF00"/>
                </a:highlight>
              </a:rPr>
              <a:t>Bactericidal</a:t>
            </a:r>
            <a:r>
              <a:rPr lang="en-US" sz="2400" dirty="0"/>
              <a:t> drug with 36 hours of half-life </a:t>
            </a:r>
          </a:p>
          <a:p>
            <a:r>
              <a:rPr lang="en-US" sz="2400" dirty="0"/>
              <a:t>Act with two different mechanisms</a:t>
            </a:r>
          </a:p>
          <a:p>
            <a:pPr lvl="1">
              <a:buFont typeface="Courier New" panose="02070309020205020404" pitchFamily="49" charset="0"/>
              <a:buChar char="o"/>
            </a:pPr>
            <a:r>
              <a:rPr lang="en-US" sz="2200" dirty="0">
                <a:highlight>
                  <a:srgbClr val="FFFF00"/>
                </a:highlight>
              </a:rPr>
              <a:t>It blocks the synthesis of mycolic acids </a:t>
            </a:r>
          </a:p>
          <a:p>
            <a:pPr lvl="1">
              <a:buFont typeface="Courier New" panose="02070309020205020404" pitchFamily="49" charset="0"/>
              <a:buChar char="o"/>
            </a:pPr>
            <a:r>
              <a:rPr lang="en-US" sz="2200" dirty="0">
                <a:highlight>
                  <a:srgbClr val="FFFF00"/>
                </a:highlight>
              </a:rPr>
              <a:t> Poison the bacilli with nitric oxide </a:t>
            </a:r>
          </a:p>
          <a:p>
            <a:r>
              <a:rPr lang="en-US" sz="2400" dirty="0"/>
              <a:t>As per WHO recommendation, the risk-benefit considerations for the use of </a:t>
            </a:r>
            <a:r>
              <a:rPr lang="en-US" sz="2400" dirty="0" err="1"/>
              <a:t>Bdq</a:t>
            </a:r>
            <a:r>
              <a:rPr lang="en-US" sz="2400" dirty="0"/>
              <a:t> in patients aged 6–17 years and </a:t>
            </a:r>
            <a:r>
              <a:rPr lang="en-US" sz="2400" dirty="0" err="1"/>
              <a:t>Dlm</a:t>
            </a:r>
            <a:r>
              <a:rPr lang="en-US" sz="2400" dirty="0"/>
              <a:t> in patients aged 3–5 years are similar to those considered for adults.</a:t>
            </a:r>
          </a:p>
        </p:txBody>
      </p:sp>
      <p:sp>
        <p:nvSpPr>
          <p:cNvPr id="4" name="Slide Number Placeholder 3">
            <a:extLst>
              <a:ext uri="{FF2B5EF4-FFF2-40B4-BE49-F238E27FC236}">
                <a16:creationId xmlns:a16="http://schemas.microsoft.com/office/drawing/2014/main" id="{50D62C6B-F076-4F61-877A-A0F743360FCB}"/>
              </a:ext>
            </a:extLst>
          </p:cNvPr>
          <p:cNvSpPr>
            <a:spLocks noGrp="1"/>
          </p:cNvSpPr>
          <p:nvPr>
            <p:ph type="sldNum" sz="quarter" idx="12"/>
          </p:nvPr>
        </p:nvSpPr>
        <p:spPr/>
        <p:txBody>
          <a:bodyPr/>
          <a:lstStyle/>
          <a:p>
            <a:fld id="{75AC1699-3BB0-4517-B6F1-ADF4FFD4CCE6}" type="slidenum">
              <a:rPr lang="en-US" smtClean="0"/>
              <a:t>7</a:t>
            </a:fld>
            <a:endParaRPr lang="en-US"/>
          </a:p>
        </p:txBody>
      </p:sp>
      <p:sp>
        <p:nvSpPr>
          <p:cNvPr id="10" name="Title 9">
            <a:extLst>
              <a:ext uri="{FF2B5EF4-FFF2-40B4-BE49-F238E27FC236}">
                <a16:creationId xmlns:a16="http://schemas.microsoft.com/office/drawing/2014/main" id="{D5140FCC-461B-449A-ABC1-E611B27DF2F1}"/>
              </a:ext>
            </a:extLst>
          </p:cNvPr>
          <p:cNvSpPr>
            <a:spLocks noGrp="1"/>
          </p:cNvSpPr>
          <p:nvPr>
            <p:ph type="title"/>
          </p:nvPr>
        </p:nvSpPr>
        <p:spPr>
          <a:xfrm>
            <a:off x="182314" y="149777"/>
            <a:ext cx="11756570" cy="1117509"/>
          </a:xfrm>
        </p:spPr>
        <p:txBody>
          <a:bodyPr/>
          <a:lstStyle/>
          <a:p>
            <a:r>
              <a:rPr lang="en-US" dirty="0"/>
              <a:t>Newer drugs</a:t>
            </a:r>
          </a:p>
        </p:txBody>
      </p:sp>
    </p:spTree>
    <p:extLst>
      <p:ext uri="{BB962C8B-B14F-4D97-AF65-F5344CB8AC3E}">
        <p14:creationId xmlns:p14="http://schemas.microsoft.com/office/powerpoint/2010/main" val="17649304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81AC3FE3-B845-4634-9C55-60BC6458125A}"/>
              </a:ext>
            </a:extLst>
          </p:cNvPr>
          <p:cNvSpPr>
            <a:spLocks noGrp="1"/>
          </p:cNvSpPr>
          <p:nvPr>
            <p:ph type="title"/>
          </p:nvPr>
        </p:nvSpPr>
        <p:spPr/>
        <p:txBody>
          <a:bodyPr>
            <a:normAutofit fontScale="90000"/>
          </a:bodyPr>
          <a:lstStyle/>
          <a:p>
            <a:r>
              <a:rPr lang="en-US" dirty="0"/>
              <a:t>Patient flow in the DR-TB treatment care cascade</a:t>
            </a:r>
          </a:p>
        </p:txBody>
      </p:sp>
      <p:pic>
        <p:nvPicPr>
          <p:cNvPr id="106" name="Content Placeholder 105">
            <a:extLst>
              <a:ext uri="{FF2B5EF4-FFF2-40B4-BE49-F238E27FC236}">
                <a16:creationId xmlns:a16="http://schemas.microsoft.com/office/drawing/2014/main" id="{823C7A9F-5585-46A0-89FC-9F6B607575B9}"/>
              </a:ext>
            </a:extLst>
          </p:cNvPr>
          <p:cNvPicPr>
            <a:picLocks noGrp="1" noChangeAspect="1"/>
          </p:cNvPicPr>
          <p:nvPr>
            <p:ph idx="1"/>
          </p:nvPr>
        </p:nvPicPr>
        <p:blipFill>
          <a:blip r:embed="rId3"/>
          <a:stretch>
            <a:fillRect/>
          </a:stretch>
        </p:blipFill>
        <p:spPr>
          <a:xfrm>
            <a:off x="1290620" y="1342792"/>
            <a:ext cx="9708688" cy="5301554"/>
          </a:xfrm>
          <a:prstGeom prst="rect">
            <a:avLst/>
          </a:prstGeom>
        </p:spPr>
      </p:pic>
      <p:sp>
        <p:nvSpPr>
          <p:cNvPr id="6" name="Slide Number Placeholder 5">
            <a:extLst>
              <a:ext uri="{FF2B5EF4-FFF2-40B4-BE49-F238E27FC236}">
                <a16:creationId xmlns:a16="http://schemas.microsoft.com/office/drawing/2014/main" id="{0C018CD3-2244-4D02-9AC0-53FC166B9DFD}"/>
              </a:ext>
            </a:extLst>
          </p:cNvPr>
          <p:cNvSpPr>
            <a:spLocks noGrp="1"/>
          </p:cNvSpPr>
          <p:nvPr>
            <p:ph type="sldNum" sz="quarter" idx="12"/>
          </p:nvPr>
        </p:nvSpPr>
        <p:spPr/>
        <p:txBody>
          <a:bodyPr/>
          <a:lstStyle/>
          <a:p>
            <a:fld id="{75AC1699-3BB0-4517-B6F1-ADF4FFD4CCE6}" type="slidenum">
              <a:rPr lang="en-US" smtClean="0"/>
              <a:t>8</a:t>
            </a:fld>
            <a:endParaRPr lang="en-US"/>
          </a:p>
        </p:txBody>
      </p:sp>
    </p:spTree>
    <p:extLst>
      <p:ext uri="{BB962C8B-B14F-4D97-AF65-F5344CB8AC3E}">
        <p14:creationId xmlns:p14="http://schemas.microsoft.com/office/powerpoint/2010/main" val="16962299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B06FE-7917-4C5C-8E8A-F320F15A6838}"/>
              </a:ext>
            </a:extLst>
          </p:cNvPr>
          <p:cNvSpPr>
            <a:spLocks noGrp="1"/>
          </p:cNvSpPr>
          <p:nvPr>
            <p:ph type="title"/>
          </p:nvPr>
        </p:nvSpPr>
        <p:spPr/>
        <p:txBody>
          <a:bodyPr/>
          <a:lstStyle/>
          <a:p>
            <a:r>
              <a:rPr lang="en-US" dirty="0"/>
              <a:t>Treatment care cascade</a:t>
            </a:r>
          </a:p>
        </p:txBody>
      </p:sp>
      <p:sp>
        <p:nvSpPr>
          <p:cNvPr id="3" name="Content Placeholder 2">
            <a:extLst>
              <a:ext uri="{FF2B5EF4-FFF2-40B4-BE49-F238E27FC236}">
                <a16:creationId xmlns:a16="http://schemas.microsoft.com/office/drawing/2014/main" id="{2C273622-3490-4ED2-A003-AE306DCFAFC7}"/>
              </a:ext>
            </a:extLst>
          </p:cNvPr>
          <p:cNvSpPr>
            <a:spLocks noGrp="1"/>
          </p:cNvSpPr>
          <p:nvPr>
            <p:ph idx="1"/>
          </p:nvPr>
        </p:nvSpPr>
        <p:spPr>
          <a:xfrm>
            <a:off x="222069" y="1169453"/>
            <a:ext cx="11756569" cy="5533698"/>
          </a:xfrm>
        </p:spPr>
        <p:txBody>
          <a:bodyPr>
            <a:noAutofit/>
          </a:bodyPr>
          <a:lstStyle/>
          <a:p>
            <a:pPr>
              <a:lnSpc>
                <a:spcPct val="100000"/>
              </a:lnSpc>
              <a:spcBef>
                <a:spcPts val="500"/>
              </a:spcBef>
            </a:pPr>
            <a:r>
              <a:rPr lang="en-US" sz="2600" dirty="0"/>
              <a:t>Patient should be traced immediately with help of Community Health Officer (CHO) of Health &amp; Wellness Centers (HWC), health facility doctor and its staff (including TB health visitor [TBHV] and Senior Treatment Supervisor [STS]) </a:t>
            </a:r>
          </a:p>
          <a:p>
            <a:pPr>
              <a:lnSpc>
                <a:spcPct val="100000"/>
              </a:lnSpc>
              <a:spcBef>
                <a:spcPts val="500"/>
              </a:spcBef>
            </a:pPr>
            <a:r>
              <a:rPr lang="en-US" sz="2600" b="1" dirty="0"/>
              <a:t>H mono/poly DR-TB: </a:t>
            </a:r>
            <a:r>
              <a:rPr lang="en-US" sz="2600" dirty="0"/>
              <a:t>initiated on treatment at any of the health facility (HF) after PTE</a:t>
            </a:r>
          </a:p>
          <a:p>
            <a:pPr>
              <a:lnSpc>
                <a:spcPct val="100000"/>
              </a:lnSpc>
              <a:spcBef>
                <a:spcPts val="500"/>
              </a:spcBef>
            </a:pPr>
            <a:r>
              <a:rPr lang="en-US" sz="2600" b="1" dirty="0"/>
              <a:t>M/XDR-TB: </a:t>
            </a:r>
            <a:r>
              <a:rPr lang="en-US" sz="2600" dirty="0"/>
              <a:t>initiated on treatment at the N/DDR-TBC after pre-treatment evaluation</a:t>
            </a:r>
          </a:p>
          <a:p>
            <a:pPr>
              <a:lnSpc>
                <a:spcPct val="100000"/>
              </a:lnSpc>
              <a:spcBef>
                <a:spcPts val="500"/>
              </a:spcBef>
            </a:pPr>
            <a:r>
              <a:rPr lang="en-US" sz="2600" b="1" dirty="0"/>
              <a:t>Counselling</a:t>
            </a:r>
            <a:r>
              <a:rPr lang="en-US" sz="2600" dirty="0"/>
              <a:t> of patient &amp; family at home or over phone and link to appropriate treatment supporter </a:t>
            </a:r>
          </a:p>
          <a:p>
            <a:pPr>
              <a:lnSpc>
                <a:spcPct val="100000"/>
              </a:lnSpc>
              <a:spcBef>
                <a:spcPts val="500"/>
              </a:spcBef>
            </a:pPr>
            <a:r>
              <a:rPr lang="en-US" sz="2600" b="1" dirty="0"/>
              <a:t>Contacts of MDR/RR-TB patient with FQ susceptible: </a:t>
            </a:r>
            <a:r>
              <a:rPr lang="en-US" sz="2600" dirty="0"/>
              <a:t>initiated on TPT after ruling out active TB disease</a:t>
            </a:r>
          </a:p>
          <a:p>
            <a:pPr>
              <a:lnSpc>
                <a:spcPct val="100000"/>
              </a:lnSpc>
              <a:spcBef>
                <a:spcPts val="500"/>
              </a:spcBef>
            </a:pPr>
            <a:r>
              <a:rPr lang="en-US" sz="2600" dirty="0"/>
              <a:t>HFs are responsible to </a:t>
            </a:r>
            <a:r>
              <a:rPr lang="en-US" sz="2600" b="1" dirty="0"/>
              <a:t>update the information of DR-TB patients in Nikshay</a:t>
            </a:r>
          </a:p>
          <a:p>
            <a:pPr>
              <a:lnSpc>
                <a:spcPct val="100000"/>
              </a:lnSpc>
              <a:spcBef>
                <a:spcPts val="500"/>
              </a:spcBef>
            </a:pPr>
            <a:r>
              <a:rPr lang="en-US" sz="2600" b="1" dirty="0"/>
              <a:t>Care cascade needs to be monitored</a:t>
            </a:r>
            <a:r>
              <a:rPr lang="en-US" sz="2600" dirty="0"/>
              <a:t> by TB Unit (MO-TU) and Senior DR-TB TB-HIV supervisor</a:t>
            </a:r>
          </a:p>
        </p:txBody>
      </p:sp>
      <p:sp>
        <p:nvSpPr>
          <p:cNvPr id="4" name="Slide Number Placeholder 3">
            <a:extLst>
              <a:ext uri="{FF2B5EF4-FFF2-40B4-BE49-F238E27FC236}">
                <a16:creationId xmlns:a16="http://schemas.microsoft.com/office/drawing/2014/main" id="{483103CA-BCCF-4A70-BAD1-E42A23BC444A}"/>
              </a:ext>
            </a:extLst>
          </p:cNvPr>
          <p:cNvSpPr>
            <a:spLocks noGrp="1"/>
          </p:cNvSpPr>
          <p:nvPr>
            <p:ph type="sldNum" sz="quarter" idx="12"/>
          </p:nvPr>
        </p:nvSpPr>
        <p:spPr/>
        <p:txBody>
          <a:bodyPr/>
          <a:lstStyle/>
          <a:p>
            <a:fld id="{75AC1699-3BB0-4517-B6F1-ADF4FFD4CCE6}" type="slidenum">
              <a:rPr lang="en-US" smtClean="0"/>
              <a:t>9</a:t>
            </a:fld>
            <a:endParaRPr lang="en-US"/>
          </a:p>
        </p:txBody>
      </p:sp>
    </p:spTree>
    <p:extLst>
      <p:ext uri="{BB962C8B-B14F-4D97-AF65-F5344CB8AC3E}">
        <p14:creationId xmlns:p14="http://schemas.microsoft.com/office/powerpoint/2010/main" val="10918228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704A2-9F22-4567-B743-09C7F1618AF6}"/>
              </a:ext>
            </a:extLst>
          </p:cNvPr>
          <p:cNvSpPr>
            <a:spLocks noGrp="1"/>
          </p:cNvSpPr>
          <p:nvPr>
            <p:ph type="title"/>
          </p:nvPr>
        </p:nvSpPr>
        <p:spPr/>
        <p:txBody>
          <a:bodyPr/>
          <a:lstStyle/>
          <a:p>
            <a:r>
              <a:rPr lang="en-US" dirty="0"/>
              <a:t>Health education &amp; counselling</a:t>
            </a:r>
          </a:p>
        </p:txBody>
      </p:sp>
      <p:sp>
        <p:nvSpPr>
          <p:cNvPr id="3" name="Content Placeholder 2">
            <a:extLst>
              <a:ext uri="{FF2B5EF4-FFF2-40B4-BE49-F238E27FC236}">
                <a16:creationId xmlns:a16="http://schemas.microsoft.com/office/drawing/2014/main" id="{28730CB6-9369-4A9E-A2DC-54C589693BDD}"/>
              </a:ext>
            </a:extLst>
          </p:cNvPr>
          <p:cNvSpPr>
            <a:spLocks noGrp="1"/>
          </p:cNvSpPr>
          <p:nvPr>
            <p:ph idx="1"/>
          </p:nvPr>
        </p:nvSpPr>
        <p:spPr>
          <a:xfrm>
            <a:off x="222069" y="1368424"/>
            <a:ext cx="11756569" cy="5237092"/>
          </a:xfrm>
        </p:spPr>
        <p:txBody>
          <a:bodyPr>
            <a:normAutofit lnSpcReduction="10000"/>
          </a:bodyPr>
          <a:lstStyle/>
          <a:p>
            <a:pPr>
              <a:lnSpc>
                <a:spcPct val="100000"/>
              </a:lnSpc>
              <a:spcBef>
                <a:spcPts val="1200"/>
              </a:spcBef>
              <a:spcAft>
                <a:spcPts val="600"/>
              </a:spcAft>
            </a:pPr>
            <a:r>
              <a:rPr lang="en-US" dirty="0"/>
              <a:t>Health education and counselling to the DR-TB patients and their family members about disease, mechanism of transmission and necessity of taking regular and adequate treatment, nutrition etc. </a:t>
            </a:r>
            <a:r>
              <a:rPr lang="en-US" sz="2400" b="1" i="1" dirty="0"/>
              <a:t>(DR-TB Counselling tool-detailed later)</a:t>
            </a:r>
          </a:p>
          <a:p>
            <a:pPr>
              <a:lnSpc>
                <a:spcPct val="100000"/>
              </a:lnSpc>
              <a:spcBef>
                <a:spcPts val="1200"/>
              </a:spcBef>
              <a:spcAft>
                <a:spcPts val="600"/>
              </a:spcAft>
            </a:pPr>
            <a:r>
              <a:rPr lang="en-US" dirty="0"/>
              <a:t>Counselling should start at the initial point of contact as soon as the diagnosis is established and continued during all the visit of patient at HF or health worker to patient’s home or Nikshay </a:t>
            </a:r>
            <a:r>
              <a:rPr lang="en-US" dirty="0" err="1"/>
              <a:t>Sampark</a:t>
            </a:r>
            <a:r>
              <a:rPr lang="en-US" dirty="0"/>
              <a:t> </a:t>
            </a:r>
          </a:p>
          <a:p>
            <a:pPr>
              <a:lnSpc>
                <a:spcPct val="100000"/>
              </a:lnSpc>
              <a:spcBef>
                <a:spcPts val="1200"/>
              </a:spcBef>
              <a:spcAft>
                <a:spcPts val="600"/>
              </a:spcAft>
            </a:pPr>
            <a:r>
              <a:rPr lang="en-US" dirty="0"/>
              <a:t>Although, NTEP provides a counsellor at every NDR-TBC for this purpose, all counsellors and health-care workers in the health system need to know the key points of counselling to DR-TB patients</a:t>
            </a:r>
          </a:p>
          <a:p>
            <a:pPr>
              <a:lnSpc>
                <a:spcPct val="100000"/>
              </a:lnSpc>
              <a:spcBef>
                <a:spcPts val="1200"/>
              </a:spcBef>
              <a:spcAft>
                <a:spcPts val="600"/>
              </a:spcAft>
            </a:pPr>
            <a:r>
              <a:rPr lang="en-US" dirty="0"/>
              <a:t>Confidentiality and informed decision making process is paramount</a:t>
            </a:r>
            <a:endParaRPr lang="en-US" b="1" i="1" dirty="0"/>
          </a:p>
        </p:txBody>
      </p:sp>
      <p:sp>
        <p:nvSpPr>
          <p:cNvPr id="4" name="Slide Number Placeholder 3">
            <a:extLst>
              <a:ext uri="{FF2B5EF4-FFF2-40B4-BE49-F238E27FC236}">
                <a16:creationId xmlns:a16="http://schemas.microsoft.com/office/drawing/2014/main" id="{0E05C0F4-2D1A-4C11-9987-CAC5137A3F26}"/>
              </a:ext>
            </a:extLst>
          </p:cNvPr>
          <p:cNvSpPr>
            <a:spLocks noGrp="1"/>
          </p:cNvSpPr>
          <p:nvPr>
            <p:ph type="sldNum" sz="quarter" idx="12"/>
          </p:nvPr>
        </p:nvSpPr>
        <p:spPr/>
        <p:txBody>
          <a:bodyPr/>
          <a:lstStyle/>
          <a:p>
            <a:fld id="{75AC1699-3BB0-4517-B6F1-ADF4FFD4CCE6}" type="slidenum">
              <a:rPr lang="en-US" smtClean="0"/>
              <a:t>10</a:t>
            </a:fld>
            <a:endParaRPr lang="en-US"/>
          </a:p>
        </p:txBody>
      </p:sp>
    </p:spTree>
    <p:extLst>
      <p:ext uri="{BB962C8B-B14F-4D97-AF65-F5344CB8AC3E}">
        <p14:creationId xmlns:p14="http://schemas.microsoft.com/office/powerpoint/2010/main" val="33765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A7180A5-40C5-4423-8CFF-03AC4477639D}"/>
              </a:ext>
            </a:extLst>
          </p:cNvPr>
          <p:cNvSpPr>
            <a:spLocks noGrp="1"/>
          </p:cNvSpPr>
          <p:nvPr>
            <p:ph type="title"/>
          </p:nvPr>
        </p:nvSpPr>
        <p:spPr/>
        <p:txBody>
          <a:bodyPr/>
          <a:lstStyle/>
          <a:p>
            <a:r>
              <a:rPr lang="en-US" dirty="0"/>
              <a:t>Pre-treatment counselling</a:t>
            </a:r>
          </a:p>
        </p:txBody>
      </p:sp>
      <p:sp>
        <p:nvSpPr>
          <p:cNvPr id="6" name="Content Placeholder 5">
            <a:extLst>
              <a:ext uri="{FF2B5EF4-FFF2-40B4-BE49-F238E27FC236}">
                <a16:creationId xmlns:a16="http://schemas.microsoft.com/office/drawing/2014/main" id="{4F3D849C-80E1-4FC3-AB3C-C0F387145375}"/>
              </a:ext>
            </a:extLst>
          </p:cNvPr>
          <p:cNvSpPr>
            <a:spLocks noGrp="1"/>
          </p:cNvSpPr>
          <p:nvPr>
            <p:ph sz="half" idx="1"/>
          </p:nvPr>
        </p:nvSpPr>
        <p:spPr>
          <a:xfrm>
            <a:off x="222070" y="1433421"/>
            <a:ext cx="5223387" cy="4743542"/>
          </a:xfrm>
        </p:spPr>
        <p:txBody>
          <a:bodyPr/>
          <a:lstStyle/>
          <a:p>
            <a:pPr>
              <a:spcBef>
                <a:spcPts val="3000"/>
              </a:spcBef>
            </a:pPr>
            <a:r>
              <a:rPr lang="en-US" dirty="0"/>
              <a:t>Duly informed decision regarding use of all anti-TB drugs and regimen</a:t>
            </a:r>
          </a:p>
          <a:p>
            <a:pPr>
              <a:spcBef>
                <a:spcPts val="3000"/>
              </a:spcBef>
            </a:pPr>
            <a:r>
              <a:rPr lang="en-US" dirty="0"/>
              <a:t>Written consent </a:t>
            </a:r>
            <a:r>
              <a:rPr lang="en-US" dirty="0">
                <a:solidFill>
                  <a:srgbClr val="FF0000"/>
                </a:solidFill>
              </a:rPr>
              <a:t>NOT</a:t>
            </a:r>
            <a:r>
              <a:rPr lang="en-US" dirty="0"/>
              <a:t> needed for any treatment regimen under NTEP</a:t>
            </a:r>
          </a:p>
          <a:p>
            <a:pPr>
              <a:spcBef>
                <a:spcPts val="3000"/>
              </a:spcBef>
            </a:pPr>
            <a:r>
              <a:rPr lang="en-US" b="1" dirty="0"/>
              <a:t>Training</a:t>
            </a:r>
            <a:r>
              <a:rPr lang="en-US" dirty="0"/>
              <a:t> of counsellor </a:t>
            </a:r>
          </a:p>
          <a:p>
            <a:pPr>
              <a:spcBef>
                <a:spcPts val="3000"/>
              </a:spcBef>
            </a:pPr>
            <a:r>
              <a:rPr lang="en-US" dirty="0"/>
              <a:t>Counsellor register: for recording the information </a:t>
            </a:r>
            <a:r>
              <a:rPr lang="en-US" sz="2400" b="1" i="1" dirty="0"/>
              <a:t>(Annexure 13)</a:t>
            </a:r>
          </a:p>
          <a:p>
            <a:pPr>
              <a:spcBef>
                <a:spcPts val="3000"/>
              </a:spcBef>
            </a:pPr>
            <a:endParaRPr lang="en-US" dirty="0"/>
          </a:p>
          <a:p>
            <a:pPr>
              <a:spcBef>
                <a:spcPts val="3000"/>
              </a:spcBef>
            </a:pPr>
            <a:endParaRPr lang="en-US" dirty="0"/>
          </a:p>
        </p:txBody>
      </p:sp>
      <p:sp>
        <p:nvSpPr>
          <p:cNvPr id="4" name="Slide Number Placeholder 3">
            <a:extLst>
              <a:ext uri="{FF2B5EF4-FFF2-40B4-BE49-F238E27FC236}">
                <a16:creationId xmlns:a16="http://schemas.microsoft.com/office/drawing/2014/main" id="{BED60689-71B7-48C1-BEC2-641B2564DDC1}"/>
              </a:ext>
            </a:extLst>
          </p:cNvPr>
          <p:cNvSpPr>
            <a:spLocks noGrp="1"/>
          </p:cNvSpPr>
          <p:nvPr>
            <p:ph type="sldNum" sz="quarter" idx="12"/>
          </p:nvPr>
        </p:nvSpPr>
        <p:spPr/>
        <p:txBody>
          <a:bodyPr/>
          <a:lstStyle/>
          <a:p>
            <a:fld id="{75AC1699-3BB0-4517-B6F1-ADF4FFD4CCE6}" type="slidenum">
              <a:rPr lang="en-US" smtClean="0"/>
              <a:t>11</a:t>
            </a:fld>
            <a:endParaRPr lang="en-US"/>
          </a:p>
        </p:txBody>
      </p:sp>
      <p:graphicFrame>
        <p:nvGraphicFramePr>
          <p:cNvPr id="8" name="Content Placeholder 7">
            <a:extLst>
              <a:ext uri="{FF2B5EF4-FFF2-40B4-BE49-F238E27FC236}">
                <a16:creationId xmlns:a16="http://schemas.microsoft.com/office/drawing/2014/main" id="{CC12FFE9-B89A-4437-BE2F-A036250ABB76}"/>
              </a:ext>
            </a:extLst>
          </p:cNvPr>
          <p:cNvGraphicFramePr>
            <a:graphicFrameLocks noGrp="1"/>
          </p:cNvGraphicFramePr>
          <p:nvPr>
            <p:ph sz="half" idx="2"/>
            <p:extLst>
              <p:ext uri="{D42A27DB-BD31-4B8C-83A1-F6EECF244321}">
                <p14:modId xmlns:p14="http://schemas.microsoft.com/office/powerpoint/2010/main" val="378935424"/>
              </p:ext>
            </p:extLst>
          </p:nvPr>
        </p:nvGraphicFramePr>
        <p:xfrm>
          <a:off x="5991368" y="1433512"/>
          <a:ext cx="5987908" cy="50082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68114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graphicEl>
                                              <a:dgm id="{9147898E-AFBA-4637-A509-18A6B4A33C6C}"/>
                                            </p:graphicEl>
                                          </p:spTgt>
                                        </p:tgtEl>
                                        <p:attrNameLst>
                                          <p:attrName>style.visibility</p:attrName>
                                        </p:attrNameLst>
                                      </p:cBhvr>
                                      <p:to>
                                        <p:strVal val="visible"/>
                                      </p:to>
                                    </p:set>
                                    <p:anim calcmode="lin" valueType="num">
                                      <p:cBhvr additive="base">
                                        <p:cTn id="7" dur="500" fill="hold"/>
                                        <p:tgtEl>
                                          <p:spTgt spid="8">
                                            <p:graphicEl>
                                              <a:dgm id="{9147898E-AFBA-4637-A509-18A6B4A33C6C}"/>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graphicEl>
                                              <a:dgm id="{9147898E-AFBA-4637-A509-18A6B4A33C6C}"/>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graphicEl>
                                              <a:dgm id="{54965E7D-F9F2-47D8-B74C-98FBE25DB754}"/>
                                            </p:graphicEl>
                                          </p:spTgt>
                                        </p:tgtEl>
                                        <p:attrNameLst>
                                          <p:attrName>style.visibility</p:attrName>
                                        </p:attrNameLst>
                                      </p:cBhvr>
                                      <p:to>
                                        <p:strVal val="visible"/>
                                      </p:to>
                                    </p:set>
                                    <p:anim calcmode="lin" valueType="num">
                                      <p:cBhvr additive="base">
                                        <p:cTn id="13" dur="500" fill="hold"/>
                                        <p:tgtEl>
                                          <p:spTgt spid="8">
                                            <p:graphicEl>
                                              <a:dgm id="{54965E7D-F9F2-47D8-B74C-98FBE25DB754}"/>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graphicEl>
                                              <a:dgm id="{54965E7D-F9F2-47D8-B74C-98FBE25DB754}"/>
                                            </p:graphic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8">
                                            <p:graphicEl>
                                              <a:dgm id="{B55292DE-880B-455E-96AA-3CA34122F079}"/>
                                            </p:graphicEl>
                                          </p:spTgt>
                                        </p:tgtEl>
                                        <p:attrNameLst>
                                          <p:attrName>style.visibility</p:attrName>
                                        </p:attrNameLst>
                                      </p:cBhvr>
                                      <p:to>
                                        <p:strVal val="visible"/>
                                      </p:to>
                                    </p:set>
                                    <p:anim calcmode="lin" valueType="num">
                                      <p:cBhvr additive="base">
                                        <p:cTn id="17" dur="500" fill="hold"/>
                                        <p:tgtEl>
                                          <p:spTgt spid="8">
                                            <p:graphicEl>
                                              <a:dgm id="{B55292DE-880B-455E-96AA-3CA34122F079}"/>
                                            </p:graphicEl>
                                          </p:spTgt>
                                        </p:tgtEl>
                                        <p:attrNameLst>
                                          <p:attrName>ppt_x</p:attrName>
                                        </p:attrNameLst>
                                      </p:cBhvr>
                                      <p:tavLst>
                                        <p:tav tm="0">
                                          <p:val>
                                            <p:strVal val="#ppt_x"/>
                                          </p:val>
                                        </p:tav>
                                        <p:tav tm="100000">
                                          <p:val>
                                            <p:strVal val="#ppt_x"/>
                                          </p:val>
                                        </p:tav>
                                      </p:tavLst>
                                    </p:anim>
                                    <p:anim calcmode="lin" valueType="num">
                                      <p:cBhvr additive="base">
                                        <p:cTn id="18" dur="500" fill="hold"/>
                                        <p:tgtEl>
                                          <p:spTgt spid="8">
                                            <p:graphicEl>
                                              <a:dgm id="{B55292DE-880B-455E-96AA-3CA34122F079}"/>
                                            </p:graphic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8">
                                            <p:graphicEl>
                                              <a:dgm id="{FADA9028-95F2-4C91-A624-5141715585CE}"/>
                                            </p:graphicEl>
                                          </p:spTgt>
                                        </p:tgtEl>
                                        <p:attrNameLst>
                                          <p:attrName>style.visibility</p:attrName>
                                        </p:attrNameLst>
                                      </p:cBhvr>
                                      <p:to>
                                        <p:strVal val="visible"/>
                                      </p:to>
                                    </p:set>
                                    <p:anim calcmode="lin" valueType="num">
                                      <p:cBhvr additive="base">
                                        <p:cTn id="23" dur="500" fill="hold"/>
                                        <p:tgtEl>
                                          <p:spTgt spid="8">
                                            <p:graphicEl>
                                              <a:dgm id="{FADA9028-95F2-4C91-A624-5141715585CE}"/>
                                            </p:graphicEl>
                                          </p:spTgt>
                                        </p:tgtEl>
                                        <p:attrNameLst>
                                          <p:attrName>ppt_x</p:attrName>
                                        </p:attrNameLst>
                                      </p:cBhvr>
                                      <p:tavLst>
                                        <p:tav tm="0">
                                          <p:val>
                                            <p:strVal val="#ppt_x"/>
                                          </p:val>
                                        </p:tav>
                                        <p:tav tm="100000">
                                          <p:val>
                                            <p:strVal val="#ppt_x"/>
                                          </p:val>
                                        </p:tav>
                                      </p:tavLst>
                                    </p:anim>
                                    <p:anim calcmode="lin" valueType="num">
                                      <p:cBhvr additive="base">
                                        <p:cTn id="24" dur="500" fill="hold"/>
                                        <p:tgtEl>
                                          <p:spTgt spid="8">
                                            <p:graphicEl>
                                              <a:dgm id="{FADA9028-95F2-4C91-A624-5141715585CE}"/>
                                            </p:graphic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8">
                                            <p:graphicEl>
                                              <a:dgm id="{A1C7699A-DAF8-4AE0-A71E-9FA806599D09}"/>
                                            </p:graphicEl>
                                          </p:spTgt>
                                        </p:tgtEl>
                                        <p:attrNameLst>
                                          <p:attrName>style.visibility</p:attrName>
                                        </p:attrNameLst>
                                      </p:cBhvr>
                                      <p:to>
                                        <p:strVal val="visible"/>
                                      </p:to>
                                    </p:set>
                                    <p:anim calcmode="lin" valueType="num">
                                      <p:cBhvr additive="base">
                                        <p:cTn id="27" dur="500" fill="hold"/>
                                        <p:tgtEl>
                                          <p:spTgt spid="8">
                                            <p:graphicEl>
                                              <a:dgm id="{A1C7699A-DAF8-4AE0-A71E-9FA806599D09}"/>
                                            </p:graphicEl>
                                          </p:spTgt>
                                        </p:tgtEl>
                                        <p:attrNameLst>
                                          <p:attrName>ppt_x</p:attrName>
                                        </p:attrNameLst>
                                      </p:cBhvr>
                                      <p:tavLst>
                                        <p:tav tm="0">
                                          <p:val>
                                            <p:strVal val="#ppt_x"/>
                                          </p:val>
                                        </p:tav>
                                        <p:tav tm="100000">
                                          <p:val>
                                            <p:strVal val="#ppt_x"/>
                                          </p:val>
                                        </p:tav>
                                      </p:tavLst>
                                    </p:anim>
                                    <p:anim calcmode="lin" valueType="num">
                                      <p:cBhvr additive="base">
                                        <p:cTn id="28" dur="500" fill="hold"/>
                                        <p:tgtEl>
                                          <p:spTgt spid="8">
                                            <p:graphicEl>
                                              <a:dgm id="{A1C7699A-DAF8-4AE0-A71E-9FA806599D09}"/>
                                            </p:graphic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8">
                                            <p:graphicEl>
                                              <a:dgm id="{0D4A2333-D77C-480D-BCBD-43514F0480D9}"/>
                                            </p:graphicEl>
                                          </p:spTgt>
                                        </p:tgtEl>
                                        <p:attrNameLst>
                                          <p:attrName>style.visibility</p:attrName>
                                        </p:attrNameLst>
                                      </p:cBhvr>
                                      <p:to>
                                        <p:strVal val="visible"/>
                                      </p:to>
                                    </p:set>
                                    <p:anim calcmode="lin" valueType="num">
                                      <p:cBhvr additive="base">
                                        <p:cTn id="33" dur="500" fill="hold"/>
                                        <p:tgtEl>
                                          <p:spTgt spid="8">
                                            <p:graphicEl>
                                              <a:dgm id="{0D4A2333-D77C-480D-BCBD-43514F0480D9}"/>
                                            </p:graphicEl>
                                          </p:spTgt>
                                        </p:tgtEl>
                                        <p:attrNameLst>
                                          <p:attrName>ppt_x</p:attrName>
                                        </p:attrNameLst>
                                      </p:cBhvr>
                                      <p:tavLst>
                                        <p:tav tm="0">
                                          <p:val>
                                            <p:strVal val="#ppt_x"/>
                                          </p:val>
                                        </p:tav>
                                        <p:tav tm="100000">
                                          <p:val>
                                            <p:strVal val="#ppt_x"/>
                                          </p:val>
                                        </p:tav>
                                      </p:tavLst>
                                    </p:anim>
                                    <p:anim calcmode="lin" valueType="num">
                                      <p:cBhvr additive="base">
                                        <p:cTn id="34" dur="500" fill="hold"/>
                                        <p:tgtEl>
                                          <p:spTgt spid="8">
                                            <p:graphicEl>
                                              <a:dgm id="{0D4A2333-D77C-480D-BCBD-43514F0480D9}"/>
                                            </p:graphic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8">
                                            <p:graphicEl>
                                              <a:dgm id="{A7A5BD07-5549-461C-96A5-132064CA01D6}"/>
                                            </p:graphicEl>
                                          </p:spTgt>
                                        </p:tgtEl>
                                        <p:attrNameLst>
                                          <p:attrName>style.visibility</p:attrName>
                                        </p:attrNameLst>
                                      </p:cBhvr>
                                      <p:to>
                                        <p:strVal val="visible"/>
                                      </p:to>
                                    </p:set>
                                    <p:anim calcmode="lin" valueType="num">
                                      <p:cBhvr additive="base">
                                        <p:cTn id="37" dur="500" fill="hold"/>
                                        <p:tgtEl>
                                          <p:spTgt spid="8">
                                            <p:graphicEl>
                                              <a:dgm id="{A7A5BD07-5549-461C-96A5-132064CA01D6}"/>
                                            </p:graphicEl>
                                          </p:spTgt>
                                        </p:tgtEl>
                                        <p:attrNameLst>
                                          <p:attrName>ppt_x</p:attrName>
                                        </p:attrNameLst>
                                      </p:cBhvr>
                                      <p:tavLst>
                                        <p:tav tm="0">
                                          <p:val>
                                            <p:strVal val="#ppt_x"/>
                                          </p:val>
                                        </p:tav>
                                        <p:tav tm="100000">
                                          <p:val>
                                            <p:strVal val="#ppt_x"/>
                                          </p:val>
                                        </p:tav>
                                      </p:tavLst>
                                    </p:anim>
                                    <p:anim calcmode="lin" valueType="num">
                                      <p:cBhvr additive="base">
                                        <p:cTn id="38" dur="500" fill="hold"/>
                                        <p:tgtEl>
                                          <p:spTgt spid="8">
                                            <p:graphicEl>
                                              <a:dgm id="{A7A5BD07-5549-461C-96A5-132064CA01D6}"/>
                                            </p:graphic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8">
                                            <p:graphicEl>
                                              <a:dgm id="{9FE1F0B9-A75C-4059-934E-B4216F23B5B4}"/>
                                            </p:graphicEl>
                                          </p:spTgt>
                                        </p:tgtEl>
                                        <p:attrNameLst>
                                          <p:attrName>style.visibility</p:attrName>
                                        </p:attrNameLst>
                                      </p:cBhvr>
                                      <p:to>
                                        <p:strVal val="visible"/>
                                      </p:to>
                                    </p:set>
                                    <p:anim calcmode="lin" valueType="num">
                                      <p:cBhvr additive="base">
                                        <p:cTn id="43" dur="500" fill="hold"/>
                                        <p:tgtEl>
                                          <p:spTgt spid="8">
                                            <p:graphicEl>
                                              <a:dgm id="{9FE1F0B9-A75C-4059-934E-B4216F23B5B4}"/>
                                            </p:graphicEl>
                                          </p:spTgt>
                                        </p:tgtEl>
                                        <p:attrNameLst>
                                          <p:attrName>ppt_x</p:attrName>
                                        </p:attrNameLst>
                                      </p:cBhvr>
                                      <p:tavLst>
                                        <p:tav tm="0">
                                          <p:val>
                                            <p:strVal val="#ppt_x"/>
                                          </p:val>
                                        </p:tav>
                                        <p:tav tm="100000">
                                          <p:val>
                                            <p:strVal val="#ppt_x"/>
                                          </p:val>
                                        </p:tav>
                                      </p:tavLst>
                                    </p:anim>
                                    <p:anim calcmode="lin" valueType="num">
                                      <p:cBhvr additive="base">
                                        <p:cTn id="44" dur="500" fill="hold"/>
                                        <p:tgtEl>
                                          <p:spTgt spid="8">
                                            <p:graphicEl>
                                              <a:dgm id="{9FE1F0B9-A75C-4059-934E-B4216F23B5B4}"/>
                                            </p:graphic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8">
                                            <p:graphicEl>
                                              <a:dgm id="{CE0B29C9-A6FB-4043-B6EA-48BC8402030A}"/>
                                            </p:graphicEl>
                                          </p:spTgt>
                                        </p:tgtEl>
                                        <p:attrNameLst>
                                          <p:attrName>style.visibility</p:attrName>
                                        </p:attrNameLst>
                                      </p:cBhvr>
                                      <p:to>
                                        <p:strVal val="visible"/>
                                      </p:to>
                                    </p:set>
                                    <p:anim calcmode="lin" valueType="num">
                                      <p:cBhvr additive="base">
                                        <p:cTn id="47" dur="500" fill="hold"/>
                                        <p:tgtEl>
                                          <p:spTgt spid="8">
                                            <p:graphicEl>
                                              <a:dgm id="{CE0B29C9-A6FB-4043-B6EA-48BC8402030A}"/>
                                            </p:graphicEl>
                                          </p:spTgt>
                                        </p:tgtEl>
                                        <p:attrNameLst>
                                          <p:attrName>ppt_x</p:attrName>
                                        </p:attrNameLst>
                                      </p:cBhvr>
                                      <p:tavLst>
                                        <p:tav tm="0">
                                          <p:val>
                                            <p:strVal val="#ppt_x"/>
                                          </p:val>
                                        </p:tav>
                                        <p:tav tm="100000">
                                          <p:val>
                                            <p:strVal val="#ppt_x"/>
                                          </p:val>
                                        </p:tav>
                                      </p:tavLst>
                                    </p:anim>
                                    <p:anim calcmode="lin" valueType="num">
                                      <p:cBhvr additive="base">
                                        <p:cTn id="48" dur="500" fill="hold"/>
                                        <p:tgtEl>
                                          <p:spTgt spid="8">
                                            <p:graphicEl>
                                              <a:dgm id="{CE0B29C9-A6FB-4043-B6EA-48BC8402030A}"/>
                                            </p:graphic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8">
                                            <p:graphicEl>
                                              <a:dgm id="{91812431-248B-4AD0-B2C0-5B4A85E2D58C}"/>
                                            </p:graphicEl>
                                          </p:spTgt>
                                        </p:tgtEl>
                                        <p:attrNameLst>
                                          <p:attrName>style.visibility</p:attrName>
                                        </p:attrNameLst>
                                      </p:cBhvr>
                                      <p:to>
                                        <p:strVal val="visible"/>
                                      </p:to>
                                    </p:set>
                                    <p:anim calcmode="lin" valueType="num">
                                      <p:cBhvr additive="base">
                                        <p:cTn id="53" dur="500" fill="hold"/>
                                        <p:tgtEl>
                                          <p:spTgt spid="8">
                                            <p:graphicEl>
                                              <a:dgm id="{91812431-248B-4AD0-B2C0-5B4A85E2D58C}"/>
                                            </p:graphicEl>
                                          </p:spTgt>
                                        </p:tgtEl>
                                        <p:attrNameLst>
                                          <p:attrName>ppt_x</p:attrName>
                                        </p:attrNameLst>
                                      </p:cBhvr>
                                      <p:tavLst>
                                        <p:tav tm="0">
                                          <p:val>
                                            <p:strVal val="#ppt_x"/>
                                          </p:val>
                                        </p:tav>
                                        <p:tav tm="100000">
                                          <p:val>
                                            <p:strVal val="#ppt_x"/>
                                          </p:val>
                                        </p:tav>
                                      </p:tavLst>
                                    </p:anim>
                                    <p:anim calcmode="lin" valueType="num">
                                      <p:cBhvr additive="base">
                                        <p:cTn id="54" dur="500" fill="hold"/>
                                        <p:tgtEl>
                                          <p:spTgt spid="8">
                                            <p:graphicEl>
                                              <a:dgm id="{91812431-248B-4AD0-B2C0-5B4A85E2D58C}"/>
                                            </p:graphicEl>
                                          </p:spTgt>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8">
                                            <p:graphicEl>
                                              <a:dgm id="{D4529415-6160-4B69-80BF-D2BB0301A1F9}"/>
                                            </p:graphicEl>
                                          </p:spTgt>
                                        </p:tgtEl>
                                        <p:attrNameLst>
                                          <p:attrName>style.visibility</p:attrName>
                                        </p:attrNameLst>
                                      </p:cBhvr>
                                      <p:to>
                                        <p:strVal val="visible"/>
                                      </p:to>
                                    </p:set>
                                    <p:anim calcmode="lin" valueType="num">
                                      <p:cBhvr additive="base">
                                        <p:cTn id="57" dur="500" fill="hold"/>
                                        <p:tgtEl>
                                          <p:spTgt spid="8">
                                            <p:graphicEl>
                                              <a:dgm id="{D4529415-6160-4B69-80BF-D2BB0301A1F9}"/>
                                            </p:graphicEl>
                                          </p:spTgt>
                                        </p:tgtEl>
                                        <p:attrNameLst>
                                          <p:attrName>ppt_x</p:attrName>
                                        </p:attrNameLst>
                                      </p:cBhvr>
                                      <p:tavLst>
                                        <p:tav tm="0">
                                          <p:val>
                                            <p:strVal val="#ppt_x"/>
                                          </p:val>
                                        </p:tav>
                                        <p:tav tm="100000">
                                          <p:val>
                                            <p:strVal val="#ppt_x"/>
                                          </p:val>
                                        </p:tav>
                                      </p:tavLst>
                                    </p:anim>
                                    <p:anim calcmode="lin" valueType="num">
                                      <p:cBhvr additive="base">
                                        <p:cTn id="58" dur="500" fill="hold"/>
                                        <p:tgtEl>
                                          <p:spTgt spid="8">
                                            <p:graphicEl>
                                              <a:dgm id="{D4529415-6160-4B69-80BF-D2BB0301A1F9}"/>
                                            </p:graphic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8">
                                            <p:graphicEl>
                                              <a:dgm id="{792B27CF-68DB-4E96-B1BB-E1EF3D95E951}"/>
                                            </p:graphicEl>
                                          </p:spTgt>
                                        </p:tgtEl>
                                        <p:attrNameLst>
                                          <p:attrName>style.visibility</p:attrName>
                                        </p:attrNameLst>
                                      </p:cBhvr>
                                      <p:to>
                                        <p:strVal val="visible"/>
                                      </p:to>
                                    </p:set>
                                    <p:anim calcmode="lin" valueType="num">
                                      <p:cBhvr additive="base">
                                        <p:cTn id="63" dur="500" fill="hold"/>
                                        <p:tgtEl>
                                          <p:spTgt spid="8">
                                            <p:graphicEl>
                                              <a:dgm id="{792B27CF-68DB-4E96-B1BB-E1EF3D95E951}"/>
                                            </p:graphicEl>
                                          </p:spTgt>
                                        </p:tgtEl>
                                        <p:attrNameLst>
                                          <p:attrName>ppt_x</p:attrName>
                                        </p:attrNameLst>
                                      </p:cBhvr>
                                      <p:tavLst>
                                        <p:tav tm="0">
                                          <p:val>
                                            <p:strVal val="#ppt_x"/>
                                          </p:val>
                                        </p:tav>
                                        <p:tav tm="100000">
                                          <p:val>
                                            <p:strVal val="#ppt_x"/>
                                          </p:val>
                                        </p:tav>
                                      </p:tavLst>
                                    </p:anim>
                                    <p:anim calcmode="lin" valueType="num">
                                      <p:cBhvr additive="base">
                                        <p:cTn id="64" dur="500" fill="hold"/>
                                        <p:tgtEl>
                                          <p:spTgt spid="8">
                                            <p:graphicEl>
                                              <a:dgm id="{792B27CF-68DB-4E96-B1BB-E1EF3D95E951}"/>
                                            </p:graphicEl>
                                          </p:spTgt>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8">
                                            <p:graphicEl>
                                              <a:dgm id="{2CBD4448-D46D-4C92-9B48-5FA277B75CF4}"/>
                                            </p:graphicEl>
                                          </p:spTgt>
                                        </p:tgtEl>
                                        <p:attrNameLst>
                                          <p:attrName>style.visibility</p:attrName>
                                        </p:attrNameLst>
                                      </p:cBhvr>
                                      <p:to>
                                        <p:strVal val="visible"/>
                                      </p:to>
                                    </p:set>
                                    <p:anim calcmode="lin" valueType="num">
                                      <p:cBhvr additive="base">
                                        <p:cTn id="67" dur="500" fill="hold"/>
                                        <p:tgtEl>
                                          <p:spTgt spid="8">
                                            <p:graphicEl>
                                              <a:dgm id="{2CBD4448-D46D-4C92-9B48-5FA277B75CF4}"/>
                                            </p:graphicEl>
                                          </p:spTgt>
                                        </p:tgtEl>
                                        <p:attrNameLst>
                                          <p:attrName>ppt_x</p:attrName>
                                        </p:attrNameLst>
                                      </p:cBhvr>
                                      <p:tavLst>
                                        <p:tav tm="0">
                                          <p:val>
                                            <p:strVal val="#ppt_x"/>
                                          </p:val>
                                        </p:tav>
                                        <p:tav tm="100000">
                                          <p:val>
                                            <p:strVal val="#ppt_x"/>
                                          </p:val>
                                        </p:tav>
                                      </p:tavLst>
                                    </p:anim>
                                    <p:anim calcmode="lin" valueType="num">
                                      <p:cBhvr additive="base">
                                        <p:cTn id="68" dur="500" fill="hold"/>
                                        <p:tgtEl>
                                          <p:spTgt spid="8">
                                            <p:graphicEl>
                                              <a:dgm id="{2CBD4448-D46D-4C92-9B48-5FA277B75CF4}"/>
                                            </p:graphic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8">
                                            <p:graphicEl>
                                              <a:dgm id="{94DCCC5C-EC71-4C11-AE27-859F9A75204F}"/>
                                            </p:graphicEl>
                                          </p:spTgt>
                                        </p:tgtEl>
                                        <p:attrNameLst>
                                          <p:attrName>style.visibility</p:attrName>
                                        </p:attrNameLst>
                                      </p:cBhvr>
                                      <p:to>
                                        <p:strVal val="visible"/>
                                      </p:to>
                                    </p:set>
                                    <p:anim calcmode="lin" valueType="num">
                                      <p:cBhvr additive="base">
                                        <p:cTn id="73" dur="500" fill="hold"/>
                                        <p:tgtEl>
                                          <p:spTgt spid="8">
                                            <p:graphicEl>
                                              <a:dgm id="{94DCCC5C-EC71-4C11-AE27-859F9A75204F}"/>
                                            </p:graphicEl>
                                          </p:spTgt>
                                        </p:tgtEl>
                                        <p:attrNameLst>
                                          <p:attrName>ppt_x</p:attrName>
                                        </p:attrNameLst>
                                      </p:cBhvr>
                                      <p:tavLst>
                                        <p:tav tm="0">
                                          <p:val>
                                            <p:strVal val="#ppt_x"/>
                                          </p:val>
                                        </p:tav>
                                        <p:tav tm="100000">
                                          <p:val>
                                            <p:strVal val="#ppt_x"/>
                                          </p:val>
                                        </p:tav>
                                      </p:tavLst>
                                    </p:anim>
                                    <p:anim calcmode="lin" valueType="num">
                                      <p:cBhvr additive="base">
                                        <p:cTn id="74" dur="500" fill="hold"/>
                                        <p:tgtEl>
                                          <p:spTgt spid="8">
                                            <p:graphicEl>
                                              <a:dgm id="{94DCCC5C-EC71-4C11-AE27-859F9A75204F}"/>
                                            </p:graphicEl>
                                          </p:spTgt>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8">
                                            <p:graphicEl>
                                              <a:dgm id="{0D71DA2A-0905-481B-A0C8-9ED87C9D3ECD}"/>
                                            </p:graphicEl>
                                          </p:spTgt>
                                        </p:tgtEl>
                                        <p:attrNameLst>
                                          <p:attrName>style.visibility</p:attrName>
                                        </p:attrNameLst>
                                      </p:cBhvr>
                                      <p:to>
                                        <p:strVal val="visible"/>
                                      </p:to>
                                    </p:set>
                                    <p:anim calcmode="lin" valueType="num">
                                      <p:cBhvr additive="base">
                                        <p:cTn id="77" dur="500" fill="hold"/>
                                        <p:tgtEl>
                                          <p:spTgt spid="8">
                                            <p:graphicEl>
                                              <a:dgm id="{0D71DA2A-0905-481B-A0C8-9ED87C9D3ECD}"/>
                                            </p:graphicEl>
                                          </p:spTgt>
                                        </p:tgtEl>
                                        <p:attrNameLst>
                                          <p:attrName>ppt_x</p:attrName>
                                        </p:attrNameLst>
                                      </p:cBhvr>
                                      <p:tavLst>
                                        <p:tav tm="0">
                                          <p:val>
                                            <p:strVal val="#ppt_x"/>
                                          </p:val>
                                        </p:tav>
                                        <p:tav tm="100000">
                                          <p:val>
                                            <p:strVal val="#ppt_x"/>
                                          </p:val>
                                        </p:tav>
                                      </p:tavLst>
                                    </p:anim>
                                    <p:anim calcmode="lin" valueType="num">
                                      <p:cBhvr additive="base">
                                        <p:cTn id="78" dur="500" fill="hold"/>
                                        <p:tgtEl>
                                          <p:spTgt spid="8">
                                            <p:graphicEl>
                                              <a:dgm id="{0D71DA2A-0905-481B-A0C8-9ED87C9D3ECD}"/>
                                            </p:graphicEl>
                                          </p:spTgt>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4" fill="hold" grpId="0" nodeType="clickEffect">
                                  <p:stCondLst>
                                    <p:cond delay="0"/>
                                  </p:stCondLst>
                                  <p:childTnLst>
                                    <p:set>
                                      <p:cBhvr>
                                        <p:cTn id="82" dur="1" fill="hold">
                                          <p:stCondLst>
                                            <p:cond delay="0"/>
                                          </p:stCondLst>
                                        </p:cTn>
                                        <p:tgtEl>
                                          <p:spTgt spid="8">
                                            <p:graphicEl>
                                              <a:dgm id="{7E7074FF-7FE3-4C90-9705-87F4C946C1C9}"/>
                                            </p:graphicEl>
                                          </p:spTgt>
                                        </p:tgtEl>
                                        <p:attrNameLst>
                                          <p:attrName>style.visibility</p:attrName>
                                        </p:attrNameLst>
                                      </p:cBhvr>
                                      <p:to>
                                        <p:strVal val="visible"/>
                                      </p:to>
                                    </p:set>
                                    <p:anim calcmode="lin" valueType="num">
                                      <p:cBhvr additive="base">
                                        <p:cTn id="83" dur="500" fill="hold"/>
                                        <p:tgtEl>
                                          <p:spTgt spid="8">
                                            <p:graphicEl>
                                              <a:dgm id="{7E7074FF-7FE3-4C90-9705-87F4C946C1C9}"/>
                                            </p:graphicEl>
                                          </p:spTgt>
                                        </p:tgtEl>
                                        <p:attrNameLst>
                                          <p:attrName>ppt_x</p:attrName>
                                        </p:attrNameLst>
                                      </p:cBhvr>
                                      <p:tavLst>
                                        <p:tav tm="0">
                                          <p:val>
                                            <p:strVal val="#ppt_x"/>
                                          </p:val>
                                        </p:tav>
                                        <p:tav tm="100000">
                                          <p:val>
                                            <p:strVal val="#ppt_x"/>
                                          </p:val>
                                        </p:tav>
                                      </p:tavLst>
                                    </p:anim>
                                    <p:anim calcmode="lin" valueType="num">
                                      <p:cBhvr additive="base">
                                        <p:cTn id="84" dur="500" fill="hold"/>
                                        <p:tgtEl>
                                          <p:spTgt spid="8">
                                            <p:graphicEl>
                                              <a:dgm id="{7E7074FF-7FE3-4C90-9705-87F4C946C1C9}"/>
                                            </p:graphicEl>
                                          </p:spTgt>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8">
                                            <p:graphicEl>
                                              <a:dgm id="{D18BA73A-FC1C-48BA-BE57-8DD034DCD974}"/>
                                            </p:graphicEl>
                                          </p:spTgt>
                                        </p:tgtEl>
                                        <p:attrNameLst>
                                          <p:attrName>style.visibility</p:attrName>
                                        </p:attrNameLst>
                                      </p:cBhvr>
                                      <p:to>
                                        <p:strVal val="visible"/>
                                      </p:to>
                                    </p:set>
                                    <p:anim calcmode="lin" valueType="num">
                                      <p:cBhvr additive="base">
                                        <p:cTn id="87" dur="500" fill="hold"/>
                                        <p:tgtEl>
                                          <p:spTgt spid="8">
                                            <p:graphicEl>
                                              <a:dgm id="{D18BA73A-FC1C-48BA-BE57-8DD034DCD974}"/>
                                            </p:graphicEl>
                                          </p:spTgt>
                                        </p:tgtEl>
                                        <p:attrNameLst>
                                          <p:attrName>ppt_x</p:attrName>
                                        </p:attrNameLst>
                                      </p:cBhvr>
                                      <p:tavLst>
                                        <p:tav tm="0">
                                          <p:val>
                                            <p:strVal val="#ppt_x"/>
                                          </p:val>
                                        </p:tav>
                                        <p:tav tm="100000">
                                          <p:val>
                                            <p:strVal val="#ppt_x"/>
                                          </p:val>
                                        </p:tav>
                                      </p:tavLst>
                                    </p:anim>
                                    <p:anim calcmode="lin" valueType="num">
                                      <p:cBhvr additive="base">
                                        <p:cTn id="88" dur="500" fill="hold"/>
                                        <p:tgtEl>
                                          <p:spTgt spid="8">
                                            <p:graphicEl>
                                              <a:dgm id="{D18BA73A-FC1C-48BA-BE57-8DD034DCD974}"/>
                                            </p:graphicEl>
                                          </p:spTgt>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4" fill="hold" grpId="0" nodeType="clickEffect">
                                  <p:stCondLst>
                                    <p:cond delay="0"/>
                                  </p:stCondLst>
                                  <p:childTnLst>
                                    <p:set>
                                      <p:cBhvr>
                                        <p:cTn id="92" dur="1" fill="hold">
                                          <p:stCondLst>
                                            <p:cond delay="0"/>
                                          </p:stCondLst>
                                        </p:cTn>
                                        <p:tgtEl>
                                          <p:spTgt spid="8">
                                            <p:graphicEl>
                                              <a:dgm id="{D1ED178F-93E1-4A01-B927-5F1A5D14AF3D}"/>
                                            </p:graphicEl>
                                          </p:spTgt>
                                        </p:tgtEl>
                                        <p:attrNameLst>
                                          <p:attrName>style.visibility</p:attrName>
                                        </p:attrNameLst>
                                      </p:cBhvr>
                                      <p:to>
                                        <p:strVal val="visible"/>
                                      </p:to>
                                    </p:set>
                                    <p:anim calcmode="lin" valueType="num">
                                      <p:cBhvr additive="base">
                                        <p:cTn id="93" dur="500" fill="hold"/>
                                        <p:tgtEl>
                                          <p:spTgt spid="8">
                                            <p:graphicEl>
                                              <a:dgm id="{D1ED178F-93E1-4A01-B927-5F1A5D14AF3D}"/>
                                            </p:graphicEl>
                                          </p:spTgt>
                                        </p:tgtEl>
                                        <p:attrNameLst>
                                          <p:attrName>ppt_x</p:attrName>
                                        </p:attrNameLst>
                                      </p:cBhvr>
                                      <p:tavLst>
                                        <p:tav tm="0">
                                          <p:val>
                                            <p:strVal val="#ppt_x"/>
                                          </p:val>
                                        </p:tav>
                                        <p:tav tm="100000">
                                          <p:val>
                                            <p:strVal val="#ppt_x"/>
                                          </p:val>
                                        </p:tav>
                                      </p:tavLst>
                                    </p:anim>
                                    <p:anim calcmode="lin" valueType="num">
                                      <p:cBhvr additive="base">
                                        <p:cTn id="94" dur="500" fill="hold"/>
                                        <p:tgtEl>
                                          <p:spTgt spid="8">
                                            <p:graphicEl>
                                              <a:dgm id="{D1ED178F-93E1-4A01-B927-5F1A5D14AF3D}"/>
                                            </p:graphicEl>
                                          </p:spTgt>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0"/>
                                  </p:stCondLst>
                                  <p:childTnLst>
                                    <p:set>
                                      <p:cBhvr>
                                        <p:cTn id="96" dur="1" fill="hold">
                                          <p:stCondLst>
                                            <p:cond delay="0"/>
                                          </p:stCondLst>
                                        </p:cTn>
                                        <p:tgtEl>
                                          <p:spTgt spid="8">
                                            <p:graphicEl>
                                              <a:dgm id="{4B9A9DCC-CEEB-4A6C-857A-E17239AF54D4}"/>
                                            </p:graphicEl>
                                          </p:spTgt>
                                        </p:tgtEl>
                                        <p:attrNameLst>
                                          <p:attrName>style.visibility</p:attrName>
                                        </p:attrNameLst>
                                      </p:cBhvr>
                                      <p:to>
                                        <p:strVal val="visible"/>
                                      </p:to>
                                    </p:set>
                                    <p:anim calcmode="lin" valueType="num">
                                      <p:cBhvr additive="base">
                                        <p:cTn id="97" dur="500" fill="hold"/>
                                        <p:tgtEl>
                                          <p:spTgt spid="8">
                                            <p:graphicEl>
                                              <a:dgm id="{4B9A9DCC-CEEB-4A6C-857A-E17239AF54D4}"/>
                                            </p:graphicEl>
                                          </p:spTgt>
                                        </p:tgtEl>
                                        <p:attrNameLst>
                                          <p:attrName>ppt_x</p:attrName>
                                        </p:attrNameLst>
                                      </p:cBhvr>
                                      <p:tavLst>
                                        <p:tav tm="0">
                                          <p:val>
                                            <p:strVal val="#ppt_x"/>
                                          </p:val>
                                        </p:tav>
                                        <p:tav tm="100000">
                                          <p:val>
                                            <p:strVal val="#ppt_x"/>
                                          </p:val>
                                        </p:tav>
                                      </p:tavLst>
                                    </p:anim>
                                    <p:anim calcmode="lin" valueType="num">
                                      <p:cBhvr additive="base">
                                        <p:cTn id="98" dur="500" fill="hold"/>
                                        <p:tgtEl>
                                          <p:spTgt spid="8">
                                            <p:graphicEl>
                                              <a:dgm id="{4B9A9DCC-CEEB-4A6C-857A-E17239AF54D4}"/>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Dgm bld="lvl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D1138-92A6-4364-986E-7492AF1163B8}"/>
              </a:ext>
            </a:extLst>
          </p:cNvPr>
          <p:cNvSpPr>
            <a:spLocks noGrp="1"/>
          </p:cNvSpPr>
          <p:nvPr>
            <p:ph type="title"/>
          </p:nvPr>
        </p:nvSpPr>
        <p:spPr/>
        <p:txBody>
          <a:bodyPr/>
          <a:lstStyle/>
          <a:p>
            <a:r>
              <a:rPr lang="en-US" dirty="0"/>
              <a:t>Counselling during treatment</a:t>
            </a:r>
          </a:p>
        </p:txBody>
      </p:sp>
      <p:sp>
        <p:nvSpPr>
          <p:cNvPr id="6" name="Content Placeholder 5">
            <a:extLst>
              <a:ext uri="{FF2B5EF4-FFF2-40B4-BE49-F238E27FC236}">
                <a16:creationId xmlns:a16="http://schemas.microsoft.com/office/drawing/2014/main" id="{7AF16241-EAEA-406C-99EF-CAE2B5713AB5}"/>
              </a:ext>
            </a:extLst>
          </p:cNvPr>
          <p:cNvSpPr>
            <a:spLocks noGrp="1"/>
          </p:cNvSpPr>
          <p:nvPr>
            <p:ph idx="1"/>
          </p:nvPr>
        </p:nvSpPr>
        <p:spPr>
          <a:xfrm>
            <a:off x="222069" y="1368424"/>
            <a:ext cx="11756569" cy="5209797"/>
          </a:xfrm>
        </p:spPr>
        <p:txBody>
          <a:bodyPr/>
          <a:lstStyle/>
          <a:p>
            <a:pPr>
              <a:lnSpc>
                <a:spcPct val="100000"/>
              </a:lnSpc>
              <a:spcBef>
                <a:spcPts val="1200"/>
              </a:spcBef>
              <a:spcAft>
                <a:spcPts val="600"/>
              </a:spcAft>
            </a:pPr>
            <a:r>
              <a:rPr lang="en-US" dirty="0"/>
              <a:t>Treatment duration of any DR-TB regimen is long enough for the patient which needs multiple sessions of counselling, preferably more frequently in the initial phase of treatment.</a:t>
            </a:r>
          </a:p>
          <a:p>
            <a:pPr>
              <a:lnSpc>
                <a:spcPct val="100000"/>
              </a:lnSpc>
              <a:spcBef>
                <a:spcPts val="1200"/>
              </a:spcBef>
              <a:spcAft>
                <a:spcPts val="600"/>
              </a:spcAft>
            </a:pPr>
            <a:r>
              <a:rPr lang="en-US" dirty="0"/>
              <a:t>Explore and address past and present difficulties by the patients on treatment</a:t>
            </a:r>
          </a:p>
          <a:p>
            <a:pPr>
              <a:lnSpc>
                <a:spcPct val="100000"/>
              </a:lnSpc>
              <a:spcBef>
                <a:spcPts val="1200"/>
              </a:spcBef>
              <a:spcAft>
                <a:spcPts val="600"/>
              </a:spcAft>
            </a:pPr>
            <a:r>
              <a:rPr lang="en-US" dirty="0"/>
              <a:t>Maintain confidentiality</a:t>
            </a:r>
          </a:p>
          <a:p>
            <a:pPr>
              <a:lnSpc>
                <a:spcPct val="100000"/>
              </a:lnSpc>
              <a:spcBef>
                <a:spcPts val="1200"/>
              </a:spcBef>
              <a:spcAft>
                <a:spcPts val="600"/>
              </a:spcAft>
            </a:pPr>
            <a:r>
              <a:rPr lang="en-US" dirty="0">
                <a:highlight>
                  <a:srgbClr val="FFFF00"/>
                </a:highlight>
              </a:rPr>
              <a:t>Help to generate supportive environment in the family</a:t>
            </a:r>
          </a:p>
          <a:p>
            <a:pPr>
              <a:lnSpc>
                <a:spcPct val="100000"/>
              </a:lnSpc>
              <a:spcBef>
                <a:spcPts val="1200"/>
              </a:spcBef>
              <a:spcAft>
                <a:spcPts val="600"/>
              </a:spcAft>
            </a:pPr>
            <a:r>
              <a:rPr lang="en-US" dirty="0"/>
              <a:t>Help the patient to understand importance of regular treatment as well as consequences of deviation from the treatment</a:t>
            </a:r>
          </a:p>
          <a:p>
            <a:pPr>
              <a:lnSpc>
                <a:spcPct val="100000"/>
              </a:lnSpc>
              <a:spcBef>
                <a:spcPts val="1200"/>
              </a:spcBef>
              <a:spcAft>
                <a:spcPts val="600"/>
              </a:spcAft>
            </a:pPr>
            <a:r>
              <a:rPr lang="en-US" dirty="0"/>
              <a:t>Counsellor register: for recording the information </a:t>
            </a:r>
            <a:r>
              <a:rPr lang="en-US" sz="2400" b="1" i="1" dirty="0"/>
              <a:t>(Annexure 13)</a:t>
            </a:r>
            <a:endParaRPr lang="en-US" dirty="0"/>
          </a:p>
        </p:txBody>
      </p:sp>
      <p:sp>
        <p:nvSpPr>
          <p:cNvPr id="5" name="Slide Number Placeholder 4">
            <a:extLst>
              <a:ext uri="{FF2B5EF4-FFF2-40B4-BE49-F238E27FC236}">
                <a16:creationId xmlns:a16="http://schemas.microsoft.com/office/drawing/2014/main" id="{057C703F-66B7-452D-BD0D-692E70B13A38}"/>
              </a:ext>
            </a:extLst>
          </p:cNvPr>
          <p:cNvSpPr>
            <a:spLocks noGrp="1"/>
          </p:cNvSpPr>
          <p:nvPr>
            <p:ph type="sldNum" sz="quarter" idx="12"/>
          </p:nvPr>
        </p:nvSpPr>
        <p:spPr/>
        <p:txBody>
          <a:bodyPr/>
          <a:lstStyle/>
          <a:p>
            <a:fld id="{75AC1699-3BB0-4517-B6F1-ADF4FFD4CCE6}" type="slidenum">
              <a:rPr lang="en-US" smtClean="0"/>
              <a:t>12</a:t>
            </a:fld>
            <a:endParaRPr lang="en-US"/>
          </a:p>
        </p:txBody>
      </p:sp>
    </p:spTree>
    <p:extLst>
      <p:ext uri="{BB962C8B-B14F-4D97-AF65-F5344CB8AC3E}">
        <p14:creationId xmlns:p14="http://schemas.microsoft.com/office/powerpoint/2010/main" val="33257041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DR-TB counselling tool</a:t>
            </a:r>
          </a:p>
        </p:txBody>
      </p:sp>
      <p:sp>
        <p:nvSpPr>
          <p:cNvPr id="4" name="Slide Number Placeholder 3"/>
          <p:cNvSpPr>
            <a:spLocks noGrp="1"/>
          </p:cNvSpPr>
          <p:nvPr>
            <p:ph type="sldNum" sz="quarter" idx="12"/>
          </p:nvPr>
        </p:nvSpPr>
        <p:spPr/>
        <p:txBody>
          <a:bodyPr/>
          <a:lstStyle/>
          <a:p>
            <a:fld id="{75AC1699-3BB0-4517-B6F1-ADF4FFD4CCE6}" type="slidenum">
              <a:rPr lang="en-US" smtClean="0"/>
              <a:t>13</a:t>
            </a:fld>
            <a:endParaRPr lang="en-US"/>
          </a:p>
        </p:txBody>
      </p:sp>
      <p:graphicFrame>
        <p:nvGraphicFramePr>
          <p:cNvPr id="7" name="Diagram 6"/>
          <p:cNvGraphicFramePr/>
          <p:nvPr>
            <p:extLst>
              <p:ext uri="{D42A27DB-BD31-4B8C-83A1-F6EECF244321}">
                <p14:modId xmlns:p14="http://schemas.microsoft.com/office/powerpoint/2010/main" val="1457892524"/>
              </p:ext>
            </p:extLst>
          </p:nvPr>
        </p:nvGraphicFramePr>
        <p:xfrm>
          <a:off x="222070" y="1205908"/>
          <a:ext cx="11756568" cy="54491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95505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graphicEl>
                                              <a:dgm id="{719F48D2-39E6-4693-ADFE-EB6225B418C3}"/>
                                            </p:graphicEl>
                                          </p:spTgt>
                                        </p:tgtEl>
                                        <p:attrNameLst>
                                          <p:attrName>style.visibility</p:attrName>
                                        </p:attrNameLst>
                                      </p:cBhvr>
                                      <p:to>
                                        <p:strVal val="visible"/>
                                      </p:to>
                                    </p:set>
                                    <p:anim calcmode="lin" valueType="num">
                                      <p:cBhvr additive="base">
                                        <p:cTn id="7" dur="500" fill="hold"/>
                                        <p:tgtEl>
                                          <p:spTgt spid="7">
                                            <p:graphicEl>
                                              <a:dgm id="{719F48D2-39E6-4693-ADFE-EB6225B418C3}"/>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graphicEl>
                                              <a:dgm id="{719F48D2-39E6-4693-ADFE-EB6225B418C3}"/>
                                            </p:graphic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graphicEl>
                                              <a:dgm id="{7CDA2F6A-3353-4C7A-96DD-FD93BA376A92}"/>
                                            </p:graphicEl>
                                          </p:spTgt>
                                        </p:tgtEl>
                                        <p:attrNameLst>
                                          <p:attrName>style.visibility</p:attrName>
                                        </p:attrNameLst>
                                      </p:cBhvr>
                                      <p:to>
                                        <p:strVal val="visible"/>
                                      </p:to>
                                    </p:set>
                                    <p:anim calcmode="lin" valueType="num">
                                      <p:cBhvr additive="base">
                                        <p:cTn id="11" dur="500" fill="hold"/>
                                        <p:tgtEl>
                                          <p:spTgt spid="7">
                                            <p:graphicEl>
                                              <a:dgm id="{7CDA2F6A-3353-4C7A-96DD-FD93BA376A92}"/>
                                            </p:graphicEl>
                                          </p:spTgt>
                                        </p:tgtEl>
                                        <p:attrNameLst>
                                          <p:attrName>ppt_x</p:attrName>
                                        </p:attrNameLst>
                                      </p:cBhvr>
                                      <p:tavLst>
                                        <p:tav tm="0">
                                          <p:val>
                                            <p:strVal val="#ppt_x"/>
                                          </p:val>
                                        </p:tav>
                                        <p:tav tm="100000">
                                          <p:val>
                                            <p:strVal val="#ppt_x"/>
                                          </p:val>
                                        </p:tav>
                                      </p:tavLst>
                                    </p:anim>
                                    <p:anim calcmode="lin" valueType="num">
                                      <p:cBhvr additive="base">
                                        <p:cTn id="12" dur="500" fill="hold"/>
                                        <p:tgtEl>
                                          <p:spTgt spid="7">
                                            <p:graphicEl>
                                              <a:dgm id="{7CDA2F6A-3353-4C7A-96DD-FD93BA376A92}"/>
                                            </p:graphic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graphicEl>
                                              <a:dgm id="{7953AA19-DD51-4E37-8D56-13146A7370D8}"/>
                                            </p:graphicEl>
                                          </p:spTgt>
                                        </p:tgtEl>
                                        <p:attrNameLst>
                                          <p:attrName>style.visibility</p:attrName>
                                        </p:attrNameLst>
                                      </p:cBhvr>
                                      <p:to>
                                        <p:strVal val="visible"/>
                                      </p:to>
                                    </p:set>
                                    <p:anim calcmode="lin" valueType="num">
                                      <p:cBhvr additive="base">
                                        <p:cTn id="17" dur="500" fill="hold"/>
                                        <p:tgtEl>
                                          <p:spTgt spid="7">
                                            <p:graphicEl>
                                              <a:dgm id="{7953AA19-DD51-4E37-8D56-13146A7370D8}"/>
                                            </p:graphicEl>
                                          </p:spTgt>
                                        </p:tgtEl>
                                        <p:attrNameLst>
                                          <p:attrName>ppt_x</p:attrName>
                                        </p:attrNameLst>
                                      </p:cBhvr>
                                      <p:tavLst>
                                        <p:tav tm="0">
                                          <p:val>
                                            <p:strVal val="#ppt_x"/>
                                          </p:val>
                                        </p:tav>
                                        <p:tav tm="100000">
                                          <p:val>
                                            <p:strVal val="#ppt_x"/>
                                          </p:val>
                                        </p:tav>
                                      </p:tavLst>
                                    </p:anim>
                                    <p:anim calcmode="lin" valueType="num">
                                      <p:cBhvr additive="base">
                                        <p:cTn id="18" dur="500" fill="hold"/>
                                        <p:tgtEl>
                                          <p:spTgt spid="7">
                                            <p:graphicEl>
                                              <a:dgm id="{7953AA19-DD51-4E37-8D56-13146A7370D8}"/>
                                            </p:graphic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7">
                                            <p:graphicEl>
                                              <a:dgm id="{11E4F201-7129-4F65-8CF9-1C10151BFFB3}"/>
                                            </p:graphicEl>
                                          </p:spTgt>
                                        </p:tgtEl>
                                        <p:attrNameLst>
                                          <p:attrName>style.visibility</p:attrName>
                                        </p:attrNameLst>
                                      </p:cBhvr>
                                      <p:to>
                                        <p:strVal val="visible"/>
                                      </p:to>
                                    </p:set>
                                    <p:anim calcmode="lin" valueType="num">
                                      <p:cBhvr additive="base">
                                        <p:cTn id="21" dur="500" fill="hold"/>
                                        <p:tgtEl>
                                          <p:spTgt spid="7">
                                            <p:graphicEl>
                                              <a:dgm id="{11E4F201-7129-4F65-8CF9-1C10151BFFB3}"/>
                                            </p:graphicEl>
                                          </p:spTgt>
                                        </p:tgtEl>
                                        <p:attrNameLst>
                                          <p:attrName>ppt_x</p:attrName>
                                        </p:attrNameLst>
                                      </p:cBhvr>
                                      <p:tavLst>
                                        <p:tav tm="0">
                                          <p:val>
                                            <p:strVal val="#ppt_x"/>
                                          </p:val>
                                        </p:tav>
                                        <p:tav tm="100000">
                                          <p:val>
                                            <p:strVal val="#ppt_x"/>
                                          </p:val>
                                        </p:tav>
                                      </p:tavLst>
                                    </p:anim>
                                    <p:anim calcmode="lin" valueType="num">
                                      <p:cBhvr additive="base">
                                        <p:cTn id="22" dur="500" fill="hold"/>
                                        <p:tgtEl>
                                          <p:spTgt spid="7">
                                            <p:graphicEl>
                                              <a:dgm id="{11E4F201-7129-4F65-8CF9-1C10151BFFB3}"/>
                                            </p:graphic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7">
                                            <p:graphicEl>
                                              <a:dgm id="{E3835F07-5746-41EB-8315-033FB6FE97BA}"/>
                                            </p:graphicEl>
                                          </p:spTgt>
                                        </p:tgtEl>
                                        <p:attrNameLst>
                                          <p:attrName>style.visibility</p:attrName>
                                        </p:attrNameLst>
                                      </p:cBhvr>
                                      <p:to>
                                        <p:strVal val="visible"/>
                                      </p:to>
                                    </p:set>
                                    <p:anim calcmode="lin" valueType="num">
                                      <p:cBhvr additive="base">
                                        <p:cTn id="27" dur="500" fill="hold"/>
                                        <p:tgtEl>
                                          <p:spTgt spid="7">
                                            <p:graphicEl>
                                              <a:dgm id="{E3835F07-5746-41EB-8315-033FB6FE97BA}"/>
                                            </p:graphicEl>
                                          </p:spTgt>
                                        </p:tgtEl>
                                        <p:attrNameLst>
                                          <p:attrName>ppt_x</p:attrName>
                                        </p:attrNameLst>
                                      </p:cBhvr>
                                      <p:tavLst>
                                        <p:tav tm="0">
                                          <p:val>
                                            <p:strVal val="#ppt_x"/>
                                          </p:val>
                                        </p:tav>
                                        <p:tav tm="100000">
                                          <p:val>
                                            <p:strVal val="#ppt_x"/>
                                          </p:val>
                                        </p:tav>
                                      </p:tavLst>
                                    </p:anim>
                                    <p:anim calcmode="lin" valueType="num">
                                      <p:cBhvr additive="base">
                                        <p:cTn id="28" dur="500" fill="hold"/>
                                        <p:tgtEl>
                                          <p:spTgt spid="7">
                                            <p:graphicEl>
                                              <a:dgm id="{E3835F07-5746-41EB-8315-033FB6FE97BA}"/>
                                            </p:graphic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7">
                                            <p:graphicEl>
                                              <a:dgm id="{AFCDA7C6-547F-45CC-A61C-ACECB91D74F1}"/>
                                            </p:graphicEl>
                                          </p:spTgt>
                                        </p:tgtEl>
                                        <p:attrNameLst>
                                          <p:attrName>style.visibility</p:attrName>
                                        </p:attrNameLst>
                                      </p:cBhvr>
                                      <p:to>
                                        <p:strVal val="visible"/>
                                      </p:to>
                                    </p:set>
                                    <p:anim calcmode="lin" valueType="num">
                                      <p:cBhvr additive="base">
                                        <p:cTn id="31" dur="500" fill="hold"/>
                                        <p:tgtEl>
                                          <p:spTgt spid="7">
                                            <p:graphicEl>
                                              <a:dgm id="{AFCDA7C6-547F-45CC-A61C-ACECB91D74F1}"/>
                                            </p:graphic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graphicEl>
                                              <a:dgm id="{AFCDA7C6-547F-45CC-A61C-ACECB91D74F1}"/>
                                            </p:graphic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7">
                                            <p:graphicEl>
                                              <a:dgm id="{EEA6C9D4-E6C9-4529-BE5E-81F2BC3B0C36}"/>
                                            </p:graphicEl>
                                          </p:spTgt>
                                        </p:tgtEl>
                                        <p:attrNameLst>
                                          <p:attrName>style.visibility</p:attrName>
                                        </p:attrNameLst>
                                      </p:cBhvr>
                                      <p:to>
                                        <p:strVal val="visible"/>
                                      </p:to>
                                    </p:set>
                                    <p:anim calcmode="lin" valueType="num">
                                      <p:cBhvr additive="base">
                                        <p:cTn id="37" dur="500" fill="hold"/>
                                        <p:tgtEl>
                                          <p:spTgt spid="7">
                                            <p:graphicEl>
                                              <a:dgm id="{EEA6C9D4-E6C9-4529-BE5E-81F2BC3B0C36}"/>
                                            </p:graphicEl>
                                          </p:spTgt>
                                        </p:tgtEl>
                                        <p:attrNameLst>
                                          <p:attrName>ppt_x</p:attrName>
                                        </p:attrNameLst>
                                      </p:cBhvr>
                                      <p:tavLst>
                                        <p:tav tm="0">
                                          <p:val>
                                            <p:strVal val="#ppt_x"/>
                                          </p:val>
                                        </p:tav>
                                        <p:tav tm="100000">
                                          <p:val>
                                            <p:strVal val="#ppt_x"/>
                                          </p:val>
                                        </p:tav>
                                      </p:tavLst>
                                    </p:anim>
                                    <p:anim calcmode="lin" valueType="num">
                                      <p:cBhvr additive="base">
                                        <p:cTn id="38" dur="500" fill="hold"/>
                                        <p:tgtEl>
                                          <p:spTgt spid="7">
                                            <p:graphicEl>
                                              <a:dgm id="{EEA6C9D4-E6C9-4529-BE5E-81F2BC3B0C36}"/>
                                            </p:graphic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7">
                                            <p:graphicEl>
                                              <a:dgm id="{9047BBEC-9DD2-44E0-A198-B4C8632035F3}"/>
                                            </p:graphicEl>
                                          </p:spTgt>
                                        </p:tgtEl>
                                        <p:attrNameLst>
                                          <p:attrName>style.visibility</p:attrName>
                                        </p:attrNameLst>
                                      </p:cBhvr>
                                      <p:to>
                                        <p:strVal val="visible"/>
                                      </p:to>
                                    </p:set>
                                    <p:anim calcmode="lin" valueType="num">
                                      <p:cBhvr additive="base">
                                        <p:cTn id="43" dur="500" fill="hold"/>
                                        <p:tgtEl>
                                          <p:spTgt spid="7">
                                            <p:graphicEl>
                                              <a:dgm id="{9047BBEC-9DD2-44E0-A198-B4C8632035F3}"/>
                                            </p:graphicEl>
                                          </p:spTgt>
                                        </p:tgtEl>
                                        <p:attrNameLst>
                                          <p:attrName>ppt_x</p:attrName>
                                        </p:attrNameLst>
                                      </p:cBhvr>
                                      <p:tavLst>
                                        <p:tav tm="0">
                                          <p:val>
                                            <p:strVal val="#ppt_x"/>
                                          </p:val>
                                        </p:tav>
                                        <p:tav tm="100000">
                                          <p:val>
                                            <p:strVal val="#ppt_x"/>
                                          </p:val>
                                        </p:tav>
                                      </p:tavLst>
                                    </p:anim>
                                    <p:anim calcmode="lin" valueType="num">
                                      <p:cBhvr additive="base">
                                        <p:cTn id="44" dur="500" fill="hold"/>
                                        <p:tgtEl>
                                          <p:spTgt spid="7">
                                            <p:graphicEl>
                                              <a:dgm id="{9047BBEC-9DD2-44E0-A198-B4C8632035F3}"/>
                                            </p:graphic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7">
                                            <p:graphicEl>
                                              <a:dgm id="{D5531C5B-A398-40C5-840F-75F82C883FF4}"/>
                                            </p:graphicEl>
                                          </p:spTgt>
                                        </p:tgtEl>
                                        <p:attrNameLst>
                                          <p:attrName>style.visibility</p:attrName>
                                        </p:attrNameLst>
                                      </p:cBhvr>
                                      <p:to>
                                        <p:strVal val="visible"/>
                                      </p:to>
                                    </p:set>
                                    <p:anim calcmode="lin" valueType="num">
                                      <p:cBhvr additive="base">
                                        <p:cTn id="49" dur="500" fill="hold"/>
                                        <p:tgtEl>
                                          <p:spTgt spid="7">
                                            <p:graphicEl>
                                              <a:dgm id="{D5531C5B-A398-40C5-840F-75F82C883FF4}"/>
                                            </p:graphicEl>
                                          </p:spTgt>
                                        </p:tgtEl>
                                        <p:attrNameLst>
                                          <p:attrName>ppt_x</p:attrName>
                                        </p:attrNameLst>
                                      </p:cBhvr>
                                      <p:tavLst>
                                        <p:tav tm="0">
                                          <p:val>
                                            <p:strVal val="#ppt_x"/>
                                          </p:val>
                                        </p:tav>
                                        <p:tav tm="100000">
                                          <p:val>
                                            <p:strVal val="#ppt_x"/>
                                          </p:val>
                                        </p:tav>
                                      </p:tavLst>
                                    </p:anim>
                                    <p:anim calcmode="lin" valueType="num">
                                      <p:cBhvr additive="base">
                                        <p:cTn id="50" dur="500" fill="hold"/>
                                        <p:tgtEl>
                                          <p:spTgt spid="7">
                                            <p:graphicEl>
                                              <a:dgm id="{D5531C5B-A398-40C5-840F-75F82C883FF4}"/>
                                            </p:graphic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7">
                                            <p:graphicEl>
                                              <a:dgm id="{020CEB21-FF7F-4307-BBC7-30F2CC120EB6}"/>
                                            </p:graphicEl>
                                          </p:spTgt>
                                        </p:tgtEl>
                                        <p:attrNameLst>
                                          <p:attrName>style.visibility</p:attrName>
                                        </p:attrNameLst>
                                      </p:cBhvr>
                                      <p:to>
                                        <p:strVal val="visible"/>
                                      </p:to>
                                    </p:set>
                                    <p:anim calcmode="lin" valueType="num">
                                      <p:cBhvr additive="base">
                                        <p:cTn id="55" dur="500" fill="hold"/>
                                        <p:tgtEl>
                                          <p:spTgt spid="7">
                                            <p:graphicEl>
                                              <a:dgm id="{020CEB21-FF7F-4307-BBC7-30F2CC120EB6}"/>
                                            </p:graphicEl>
                                          </p:spTgt>
                                        </p:tgtEl>
                                        <p:attrNameLst>
                                          <p:attrName>ppt_x</p:attrName>
                                        </p:attrNameLst>
                                      </p:cBhvr>
                                      <p:tavLst>
                                        <p:tav tm="0">
                                          <p:val>
                                            <p:strVal val="#ppt_x"/>
                                          </p:val>
                                        </p:tav>
                                        <p:tav tm="100000">
                                          <p:val>
                                            <p:strVal val="#ppt_x"/>
                                          </p:val>
                                        </p:tav>
                                      </p:tavLst>
                                    </p:anim>
                                    <p:anim calcmode="lin" valueType="num">
                                      <p:cBhvr additive="base">
                                        <p:cTn id="56" dur="500" fill="hold"/>
                                        <p:tgtEl>
                                          <p:spTgt spid="7">
                                            <p:graphicEl>
                                              <a:dgm id="{020CEB21-FF7F-4307-BBC7-30F2CC120EB6}"/>
                                            </p:graphic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7">
                                            <p:graphicEl>
                                              <a:dgm id="{AB9E7044-2A0F-4E26-A9D5-5604887516E5}"/>
                                            </p:graphicEl>
                                          </p:spTgt>
                                        </p:tgtEl>
                                        <p:attrNameLst>
                                          <p:attrName>style.visibility</p:attrName>
                                        </p:attrNameLst>
                                      </p:cBhvr>
                                      <p:to>
                                        <p:strVal val="visible"/>
                                      </p:to>
                                    </p:set>
                                    <p:anim calcmode="lin" valueType="num">
                                      <p:cBhvr additive="base">
                                        <p:cTn id="61" dur="500" fill="hold"/>
                                        <p:tgtEl>
                                          <p:spTgt spid="7">
                                            <p:graphicEl>
                                              <a:dgm id="{AB9E7044-2A0F-4E26-A9D5-5604887516E5}"/>
                                            </p:graphicEl>
                                          </p:spTgt>
                                        </p:tgtEl>
                                        <p:attrNameLst>
                                          <p:attrName>ppt_x</p:attrName>
                                        </p:attrNameLst>
                                      </p:cBhvr>
                                      <p:tavLst>
                                        <p:tav tm="0">
                                          <p:val>
                                            <p:strVal val="#ppt_x"/>
                                          </p:val>
                                        </p:tav>
                                        <p:tav tm="100000">
                                          <p:val>
                                            <p:strVal val="#ppt_x"/>
                                          </p:val>
                                        </p:tav>
                                      </p:tavLst>
                                    </p:anim>
                                    <p:anim calcmode="lin" valueType="num">
                                      <p:cBhvr additive="base">
                                        <p:cTn id="62" dur="500" fill="hold"/>
                                        <p:tgtEl>
                                          <p:spTgt spid="7">
                                            <p:graphicEl>
                                              <a:dgm id="{AB9E7044-2A0F-4E26-A9D5-5604887516E5}"/>
                                            </p:graphic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7">
                                            <p:graphicEl>
                                              <a:dgm id="{7ED4165A-9879-4F4F-B159-C5196CB20AB1}"/>
                                            </p:graphicEl>
                                          </p:spTgt>
                                        </p:tgtEl>
                                        <p:attrNameLst>
                                          <p:attrName>style.visibility</p:attrName>
                                        </p:attrNameLst>
                                      </p:cBhvr>
                                      <p:to>
                                        <p:strVal val="visible"/>
                                      </p:to>
                                    </p:set>
                                    <p:anim calcmode="lin" valueType="num">
                                      <p:cBhvr additive="base">
                                        <p:cTn id="67" dur="500" fill="hold"/>
                                        <p:tgtEl>
                                          <p:spTgt spid="7">
                                            <p:graphicEl>
                                              <a:dgm id="{7ED4165A-9879-4F4F-B159-C5196CB20AB1}"/>
                                            </p:graphicEl>
                                          </p:spTgt>
                                        </p:tgtEl>
                                        <p:attrNameLst>
                                          <p:attrName>ppt_x</p:attrName>
                                        </p:attrNameLst>
                                      </p:cBhvr>
                                      <p:tavLst>
                                        <p:tav tm="0">
                                          <p:val>
                                            <p:strVal val="#ppt_x"/>
                                          </p:val>
                                        </p:tav>
                                        <p:tav tm="100000">
                                          <p:val>
                                            <p:strVal val="#ppt_x"/>
                                          </p:val>
                                        </p:tav>
                                      </p:tavLst>
                                    </p:anim>
                                    <p:anim calcmode="lin" valueType="num">
                                      <p:cBhvr additive="base">
                                        <p:cTn id="68" dur="500" fill="hold"/>
                                        <p:tgtEl>
                                          <p:spTgt spid="7">
                                            <p:graphicEl>
                                              <a:dgm id="{7ED4165A-9879-4F4F-B159-C5196CB20AB1}"/>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lvl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DR-TB counselling tool</a:t>
            </a:r>
          </a:p>
        </p:txBody>
      </p:sp>
      <p:sp>
        <p:nvSpPr>
          <p:cNvPr id="4" name="Slide Number Placeholder 3"/>
          <p:cNvSpPr>
            <a:spLocks noGrp="1"/>
          </p:cNvSpPr>
          <p:nvPr>
            <p:ph type="sldNum" sz="quarter" idx="12"/>
          </p:nvPr>
        </p:nvSpPr>
        <p:spPr/>
        <p:txBody>
          <a:bodyPr/>
          <a:lstStyle/>
          <a:p>
            <a:fld id="{75AC1699-3BB0-4517-B6F1-ADF4FFD4CCE6}" type="slidenum">
              <a:rPr lang="en-US" smtClean="0"/>
              <a:t>14</a:t>
            </a:fld>
            <a:endParaRPr lang="en-US"/>
          </a:p>
        </p:txBody>
      </p:sp>
      <p:graphicFrame>
        <p:nvGraphicFramePr>
          <p:cNvPr id="7" name="Diagram 6"/>
          <p:cNvGraphicFramePr/>
          <p:nvPr>
            <p:extLst>
              <p:ext uri="{D42A27DB-BD31-4B8C-83A1-F6EECF244321}">
                <p14:modId xmlns:p14="http://schemas.microsoft.com/office/powerpoint/2010/main" val="964952417"/>
              </p:ext>
            </p:extLst>
          </p:nvPr>
        </p:nvGraphicFramePr>
        <p:xfrm>
          <a:off x="222069" y="1368424"/>
          <a:ext cx="11756569" cy="53347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24893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graphicEl>
                                              <a:dgm id="{2DA4687A-B897-4ACD-AD69-CD8776F7DCD8}"/>
                                            </p:graphicEl>
                                          </p:spTgt>
                                        </p:tgtEl>
                                        <p:attrNameLst>
                                          <p:attrName>style.visibility</p:attrName>
                                        </p:attrNameLst>
                                      </p:cBhvr>
                                      <p:to>
                                        <p:strVal val="visible"/>
                                      </p:to>
                                    </p:set>
                                    <p:anim calcmode="lin" valueType="num">
                                      <p:cBhvr additive="base">
                                        <p:cTn id="7" dur="500" fill="hold"/>
                                        <p:tgtEl>
                                          <p:spTgt spid="7">
                                            <p:graphicEl>
                                              <a:dgm id="{2DA4687A-B897-4ACD-AD69-CD8776F7DCD8}"/>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graphicEl>
                                              <a:dgm id="{2DA4687A-B897-4ACD-AD69-CD8776F7DCD8}"/>
                                            </p:graphic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graphicEl>
                                              <a:dgm id="{F8CBA014-9079-42C7-A1A5-FF0A0A90DBE0}"/>
                                            </p:graphicEl>
                                          </p:spTgt>
                                        </p:tgtEl>
                                        <p:attrNameLst>
                                          <p:attrName>style.visibility</p:attrName>
                                        </p:attrNameLst>
                                      </p:cBhvr>
                                      <p:to>
                                        <p:strVal val="visible"/>
                                      </p:to>
                                    </p:set>
                                    <p:anim calcmode="lin" valueType="num">
                                      <p:cBhvr additive="base">
                                        <p:cTn id="11" dur="500" fill="hold"/>
                                        <p:tgtEl>
                                          <p:spTgt spid="7">
                                            <p:graphicEl>
                                              <a:dgm id="{F8CBA014-9079-42C7-A1A5-FF0A0A90DBE0}"/>
                                            </p:graphicEl>
                                          </p:spTgt>
                                        </p:tgtEl>
                                        <p:attrNameLst>
                                          <p:attrName>ppt_x</p:attrName>
                                        </p:attrNameLst>
                                      </p:cBhvr>
                                      <p:tavLst>
                                        <p:tav tm="0">
                                          <p:val>
                                            <p:strVal val="#ppt_x"/>
                                          </p:val>
                                        </p:tav>
                                        <p:tav tm="100000">
                                          <p:val>
                                            <p:strVal val="#ppt_x"/>
                                          </p:val>
                                        </p:tav>
                                      </p:tavLst>
                                    </p:anim>
                                    <p:anim calcmode="lin" valueType="num">
                                      <p:cBhvr additive="base">
                                        <p:cTn id="12" dur="500" fill="hold"/>
                                        <p:tgtEl>
                                          <p:spTgt spid="7">
                                            <p:graphicEl>
                                              <a:dgm id="{F8CBA014-9079-42C7-A1A5-FF0A0A90DBE0}"/>
                                            </p:graphic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graphicEl>
                                              <a:dgm id="{86990FD8-2160-4DEB-8BAB-95F007709315}"/>
                                            </p:graphicEl>
                                          </p:spTgt>
                                        </p:tgtEl>
                                        <p:attrNameLst>
                                          <p:attrName>style.visibility</p:attrName>
                                        </p:attrNameLst>
                                      </p:cBhvr>
                                      <p:to>
                                        <p:strVal val="visible"/>
                                      </p:to>
                                    </p:set>
                                    <p:anim calcmode="lin" valueType="num">
                                      <p:cBhvr additive="base">
                                        <p:cTn id="17" dur="500" fill="hold"/>
                                        <p:tgtEl>
                                          <p:spTgt spid="7">
                                            <p:graphicEl>
                                              <a:dgm id="{86990FD8-2160-4DEB-8BAB-95F007709315}"/>
                                            </p:graphicEl>
                                          </p:spTgt>
                                        </p:tgtEl>
                                        <p:attrNameLst>
                                          <p:attrName>ppt_x</p:attrName>
                                        </p:attrNameLst>
                                      </p:cBhvr>
                                      <p:tavLst>
                                        <p:tav tm="0">
                                          <p:val>
                                            <p:strVal val="#ppt_x"/>
                                          </p:val>
                                        </p:tav>
                                        <p:tav tm="100000">
                                          <p:val>
                                            <p:strVal val="#ppt_x"/>
                                          </p:val>
                                        </p:tav>
                                      </p:tavLst>
                                    </p:anim>
                                    <p:anim calcmode="lin" valueType="num">
                                      <p:cBhvr additive="base">
                                        <p:cTn id="18" dur="500" fill="hold"/>
                                        <p:tgtEl>
                                          <p:spTgt spid="7">
                                            <p:graphicEl>
                                              <a:dgm id="{86990FD8-2160-4DEB-8BAB-95F007709315}"/>
                                            </p:graphic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7">
                                            <p:graphicEl>
                                              <a:dgm id="{69EA5A17-4706-4233-84FD-2260D500C499}"/>
                                            </p:graphicEl>
                                          </p:spTgt>
                                        </p:tgtEl>
                                        <p:attrNameLst>
                                          <p:attrName>style.visibility</p:attrName>
                                        </p:attrNameLst>
                                      </p:cBhvr>
                                      <p:to>
                                        <p:strVal val="visible"/>
                                      </p:to>
                                    </p:set>
                                    <p:anim calcmode="lin" valueType="num">
                                      <p:cBhvr additive="base">
                                        <p:cTn id="21" dur="500" fill="hold"/>
                                        <p:tgtEl>
                                          <p:spTgt spid="7">
                                            <p:graphicEl>
                                              <a:dgm id="{69EA5A17-4706-4233-84FD-2260D500C499}"/>
                                            </p:graphicEl>
                                          </p:spTgt>
                                        </p:tgtEl>
                                        <p:attrNameLst>
                                          <p:attrName>ppt_x</p:attrName>
                                        </p:attrNameLst>
                                      </p:cBhvr>
                                      <p:tavLst>
                                        <p:tav tm="0">
                                          <p:val>
                                            <p:strVal val="#ppt_x"/>
                                          </p:val>
                                        </p:tav>
                                        <p:tav tm="100000">
                                          <p:val>
                                            <p:strVal val="#ppt_x"/>
                                          </p:val>
                                        </p:tav>
                                      </p:tavLst>
                                    </p:anim>
                                    <p:anim calcmode="lin" valueType="num">
                                      <p:cBhvr additive="base">
                                        <p:cTn id="22" dur="500" fill="hold"/>
                                        <p:tgtEl>
                                          <p:spTgt spid="7">
                                            <p:graphicEl>
                                              <a:dgm id="{69EA5A17-4706-4233-84FD-2260D500C499}"/>
                                            </p:graphic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7">
                                            <p:graphicEl>
                                              <a:dgm id="{961EA93A-3D06-41F4-AD0B-CA2C9926D7C6}"/>
                                            </p:graphicEl>
                                          </p:spTgt>
                                        </p:tgtEl>
                                        <p:attrNameLst>
                                          <p:attrName>style.visibility</p:attrName>
                                        </p:attrNameLst>
                                      </p:cBhvr>
                                      <p:to>
                                        <p:strVal val="visible"/>
                                      </p:to>
                                    </p:set>
                                    <p:anim calcmode="lin" valueType="num">
                                      <p:cBhvr additive="base">
                                        <p:cTn id="27" dur="500" fill="hold"/>
                                        <p:tgtEl>
                                          <p:spTgt spid="7">
                                            <p:graphicEl>
                                              <a:dgm id="{961EA93A-3D06-41F4-AD0B-CA2C9926D7C6}"/>
                                            </p:graphicEl>
                                          </p:spTgt>
                                        </p:tgtEl>
                                        <p:attrNameLst>
                                          <p:attrName>ppt_x</p:attrName>
                                        </p:attrNameLst>
                                      </p:cBhvr>
                                      <p:tavLst>
                                        <p:tav tm="0">
                                          <p:val>
                                            <p:strVal val="#ppt_x"/>
                                          </p:val>
                                        </p:tav>
                                        <p:tav tm="100000">
                                          <p:val>
                                            <p:strVal val="#ppt_x"/>
                                          </p:val>
                                        </p:tav>
                                      </p:tavLst>
                                    </p:anim>
                                    <p:anim calcmode="lin" valueType="num">
                                      <p:cBhvr additive="base">
                                        <p:cTn id="28" dur="500" fill="hold"/>
                                        <p:tgtEl>
                                          <p:spTgt spid="7">
                                            <p:graphicEl>
                                              <a:dgm id="{961EA93A-3D06-41F4-AD0B-CA2C9926D7C6}"/>
                                            </p:graphic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7">
                                            <p:graphicEl>
                                              <a:dgm id="{642130C1-9AD6-4C70-948D-BBA71C4A9A78}"/>
                                            </p:graphicEl>
                                          </p:spTgt>
                                        </p:tgtEl>
                                        <p:attrNameLst>
                                          <p:attrName>style.visibility</p:attrName>
                                        </p:attrNameLst>
                                      </p:cBhvr>
                                      <p:to>
                                        <p:strVal val="visible"/>
                                      </p:to>
                                    </p:set>
                                    <p:anim calcmode="lin" valueType="num">
                                      <p:cBhvr additive="base">
                                        <p:cTn id="31" dur="500" fill="hold"/>
                                        <p:tgtEl>
                                          <p:spTgt spid="7">
                                            <p:graphicEl>
                                              <a:dgm id="{642130C1-9AD6-4C70-948D-BBA71C4A9A78}"/>
                                            </p:graphic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graphicEl>
                                              <a:dgm id="{642130C1-9AD6-4C70-948D-BBA71C4A9A78}"/>
                                            </p:graphic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7">
                                            <p:graphicEl>
                                              <a:dgm id="{D7945F15-5227-4306-AD1B-E3AF9A79D3AF}"/>
                                            </p:graphicEl>
                                          </p:spTgt>
                                        </p:tgtEl>
                                        <p:attrNameLst>
                                          <p:attrName>style.visibility</p:attrName>
                                        </p:attrNameLst>
                                      </p:cBhvr>
                                      <p:to>
                                        <p:strVal val="visible"/>
                                      </p:to>
                                    </p:set>
                                    <p:anim calcmode="lin" valueType="num">
                                      <p:cBhvr additive="base">
                                        <p:cTn id="37" dur="500" fill="hold"/>
                                        <p:tgtEl>
                                          <p:spTgt spid="7">
                                            <p:graphicEl>
                                              <a:dgm id="{D7945F15-5227-4306-AD1B-E3AF9A79D3AF}"/>
                                            </p:graphicEl>
                                          </p:spTgt>
                                        </p:tgtEl>
                                        <p:attrNameLst>
                                          <p:attrName>ppt_x</p:attrName>
                                        </p:attrNameLst>
                                      </p:cBhvr>
                                      <p:tavLst>
                                        <p:tav tm="0">
                                          <p:val>
                                            <p:strVal val="#ppt_x"/>
                                          </p:val>
                                        </p:tav>
                                        <p:tav tm="100000">
                                          <p:val>
                                            <p:strVal val="#ppt_x"/>
                                          </p:val>
                                        </p:tav>
                                      </p:tavLst>
                                    </p:anim>
                                    <p:anim calcmode="lin" valueType="num">
                                      <p:cBhvr additive="base">
                                        <p:cTn id="38" dur="500" fill="hold"/>
                                        <p:tgtEl>
                                          <p:spTgt spid="7">
                                            <p:graphicEl>
                                              <a:dgm id="{D7945F15-5227-4306-AD1B-E3AF9A79D3AF}"/>
                                            </p:graphic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7">
                                            <p:graphicEl>
                                              <a:dgm id="{6F43FBDE-634D-4CA2-B077-90DC8673733E}"/>
                                            </p:graphicEl>
                                          </p:spTgt>
                                        </p:tgtEl>
                                        <p:attrNameLst>
                                          <p:attrName>style.visibility</p:attrName>
                                        </p:attrNameLst>
                                      </p:cBhvr>
                                      <p:to>
                                        <p:strVal val="visible"/>
                                      </p:to>
                                    </p:set>
                                    <p:anim calcmode="lin" valueType="num">
                                      <p:cBhvr additive="base">
                                        <p:cTn id="43" dur="500" fill="hold"/>
                                        <p:tgtEl>
                                          <p:spTgt spid="7">
                                            <p:graphicEl>
                                              <a:dgm id="{6F43FBDE-634D-4CA2-B077-90DC8673733E}"/>
                                            </p:graphicEl>
                                          </p:spTgt>
                                        </p:tgtEl>
                                        <p:attrNameLst>
                                          <p:attrName>ppt_x</p:attrName>
                                        </p:attrNameLst>
                                      </p:cBhvr>
                                      <p:tavLst>
                                        <p:tav tm="0">
                                          <p:val>
                                            <p:strVal val="#ppt_x"/>
                                          </p:val>
                                        </p:tav>
                                        <p:tav tm="100000">
                                          <p:val>
                                            <p:strVal val="#ppt_x"/>
                                          </p:val>
                                        </p:tav>
                                      </p:tavLst>
                                    </p:anim>
                                    <p:anim calcmode="lin" valueType="num">
                                      <p:cBhvr additive="base">
                                        <p:cTn id="44" dur="500" fill="hold"/>
                                        <p:tgtEl>
                                          <p:spTgt spid="7">
                                            <p:graphicEl>
                                              <a:dgm id="{6F43FBDE-634D-4CA2-B077-90DC8673733E}"/>
                                            </p:graphic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7">
                                            <p:graphicEl>
                                              <a:dgm id="{14765599-D08B-4BE3-879C-2D6933FD1249}"/>
                                            </p:graphicEl>
                                          </p:spTgt>
                                        </p:tgtEl>
                                        <p:attrNameLst>
                                          <p:attrName>style.visibility</p:attrName>
                                        </p:attrNameLst>
                                      </p:cBhvr>
                                      <p:to>
                                        <p:strVal val="visible"/>
                                      </p:to>
                                    </p:set>
                                    <p:anim calcmode="lin" valueType="num">
                                      <p:cBhvr additive="base">
                                        <p:cTn id="49" dur="500" fill="hold"/>
                                        <p:tgtEl>
                                          <p:spTgt spid="7">
                                            <p:graphicEl>
                                              <a:dgm id="{14765599-D08B-4BE3-879C-2D6933FD1249}"/>
                                            </p:graphicEl>
                                          </p:spTgt>
                                        </p:tgtEl>
                                        <p:attrNameLst>
                                          <p:attrName>ppt_x</p:attrName>
                                        </p:attrNameLst>
                                      </p:cBhvr>
                                      <p:tavLst>
                                        <p:tav tm="0">
                                          <p:val>
                                            <p:strVal val="#ppt_x"/>
                                          </p:val>
                                        </p:tav>
                                        <p:tav tm="100000">
                                          <p:val>
                                            <p:strVal val="#ppt_x"/>
                                          </p:val>
                                        </p:tav>
                                      </p:tavLst>
                                    </p:anim>
                                    <p:anim calcmode="lin" valueType="num">
                                      <p:cBhvr additive="base">
                                        <p:cTn id="50" dur="500" fill="hold"/>
                                        <p:tgtEl>
                                          <p:spTgt spid="7">
                                            <p:graphicEl>
                                              <a:dgm id="{14765599-D08B-4BE3-879C-2D6933FD1249}"/>
                                            </p:graphic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7">
                                            <p:graphicEl>
                                              <a:dgm id="{54987446-A966-4FA2-84DB-3F8F9C9D8E89}"/>
                                            </p:graphicEl>
                                          </p:spTgt>
                                        </p:tgtEl>
                                        <p:attrNameLst>
                                          <p:attrName>style.visibility</p:attrName>
                                        </p:attrNameLst>
                                      </p:cBhvr>
                                      <p:to>
                                        <p:strVal val="visible"/>
                                      </p:to>
                                    </p:set>
                                    <p:anim calcmode="lin" valueType="num">
                                      <p:cBhvr additive="base">
                                        <p:cTn id="55" dur="500" fill="hold"/>
                                        <p:tgtEl>
                                          <p:spTgt spid="7">
                                            <p:graphicEl>
                                              <a:dgm id="{54987446-A966-4FA2-84DB-3F8F9C9D8E89}"/>
                                            </p:graphicEl>
                                          </p:spTgt>
                                        </p:tgtEl>
                                        <p:attrNameLst>
                                          <p:attrName>ppt_x</p:attrName>
                                        </p:attrNameLst>
                                      </p:cBhvr>
                                      <p:tavLst>
                                        <p:tav tm="0">
                                          <p:val>
                                            <p:strVal val="#ppt_x"/>
                                          </p:val>
                                        </p:tav>
                                        <p:tav tm="100000">
                                          <p:val>
                                            <p:strVal val="#ppt_x"/>
                                          </p:val>
                                        </p:tav>
                                      </p:tavLst>
                                    </p:anim>
                                    <p:anim calcmode="lin" valueType="num">
                                      <p:cBhvr additive="base">
                                        <p:cTn id="56" dur="500" fill="hold"/>
                                        <p:tgtEl>
                                          <p:spTgt spid="7">
                                            <p:graphicEl>
                                              <a:dgm id="{54987446-A966-4FA2-84DB-3F8F9C9D8E89}"/>
                                            </p:graphic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7">
                                            <p:graphicEl>
                                              <a:dgm id="{670D8EDD-9156-47F9-8E6A-D1ABB23BA66D}"/>
                                            </p:graphicEl>
                                          </p:spTgt>
                                        </p:tgtEl>
                                        <p:attrNameLst>
                                          <p:attrName>style.visibility</p:attrName>
                                        </p:attrNameLst>
                                      </p:cBhvr>
                                      <p:to>
                                        <p:strVal val="visible"/>
                                      </p:to>
                                    </p:set>
                                    <p:anim calcmode="lin" valueType="num">
                                      <p:cBhvr additive="base">
                                        <p:cTn id="61" dur="500" fill="hold"/>
                                        <p:tgtEl>
                                          <p:spTgt spid="7">
                                            <p:graphicEl>
                                              <a:dgm id="{670D8EDD-9156-47F9-8E6A-D1ABB23BA66D}"/>
                                            </p:graphicEl>
                                          </p:spTgt>
                                        </p:tgtEl>
                                        <p:attrNameLst>
                                          <p:attrName>ppt_x</p:attrName>
                                        </p:attrNameLst>
                                      </p:cBhvr>
                                      <p:tavLst>
                                        <p:tav tm="0">
                                          <p:val>
                                            <p:strVal val="#ppt_x"/>
                                          </p:val>
                                        </p:tav>
                                        <p:tav tm="100000">
                                          <p:val>
                                            <p:strVal val="#ppt_x"/>
                                          </p:val>
                                        </p:tav>
                                      </p:tavLst>
                                    </p:anim>
                                    <p:anim calcmode="lin" valueType="num">
                                      <p:cBhvr additive="base">
                                        <p:cTn id="62" dur="500" fill="hold"/>
                                        <p:tgtEl>
                                          <p:spTgt spid="7">
                                            <p:graphicEl>
                                              <a:dgm id="{670D8EDD-9156-47F9-8E6A-D1ABB23BA66D}"/>
                                            </p:graphic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7">
                                            <p:graphicEl>
                                              <a:dgm id="{FFE98277-7167-4E1D-8844-367103A31534}"/>
                                            </p:graphicEl>
                                          </p:spTgt>
                                        </p:tgtEl>
                                        <p:attrNameLst>
                                          <p:attrName>style.visibility</p:attrName>
                                        </p:attrNameLst>
                                      </p:cBhvr>
                                      <p:to>
                                        <p:strVal val="visible"/>
                                      </p:to>
                                    </p:set>
                                    <p:anim calcmode="lin" valueType="num">
                                      <p:cBhvr additive="base">
                                        <p:cTn id="67" dur="500" fill="hold"/>
                                        <p:tgtEl>
                                          <p:spTgt spid="7">
                                            <p:graphicEl>
                                              <a:dgm id="{FFE98277-7167-4E1D-8844-367103A31534}"/>
                                            </p:graphicEl>
                                          </p:spTgt>
                                        </p:tgtEl>
                                        <p:attrNameLst>
                                          <p:attrName>ppt_x</p:attrName>
                                        </p:attrNameLst>
                                      </p:cBhvr>
                                      <p:tavLst>
                                        <p:tav tm="0">
                                          <p:val>
                                            <p:strVal val="#ppt_x"/>
                                          </p:val>
                                        </p:tav>
                                        <p:tav tm="100000">
                                          <p:val>
                                            <p:strVal val="#ppt_x"/>
                                          </p:val>
                                        </p:tav>
                                      </p:tavLst>
                                    </p:anim>
                                    <p:anim calcmode="lin" valueType="num">
                                      <p:cBhvr additive="base">
                                        <p:cTn id="68" dur="500" fill="hold"/>
                                        <p:tgtEl>
                                          <p:spTgt spid="7">
                                            <p:graphicEl>
                                              <a:dgm id="{FFE98277-7167-4E1D-8844-367103A31534}"/>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lvl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messages for TB counselling… 1</a:t>
            </a:r>
          </a:p>
        </p:txBody>
      </p:sp>
      <p:sp>
        <p:nvSpPr>
          <p:cNvPr id="4" name="Slide Number Placeholder 3"/>
          <p:cNvSpPr>
            <a:spLocks noGrp="1"/>
          </p:cNvSpPr>
          <p:nvPr>
            <p:ph type="sldNum" sz="quarter" idx="12"/>
          </p:nvPr>
        </p:nvSpPr>
        <p:spPr/>
        <p:txBody>
          <a:bodyPr/>
          <a:lstStyle/>
          <a:p>
            <a:fld id="{75AC1699-3BB0-4517-B6F1-ADF4FFD4CCE6}" type="slidenum">
              <a:rPr lang="en-US" smtClean="0"/>
              <a:t>15</a:t>
            </a:fld>
            <a:endParaRPr lang="en-US"/>
          </a:p>
        </p:txBody>
      </p:sp>
      <p:sp>
        <p:nvSpPr>
          <p:cNvPr id="5" name="Content Placeholder 4">
            <a:extLst>
              <a:ext uri="{FF2B5EF4-FFF2-40B4-BE49-F238E27FC236}">
                <a16:creationId xmlns:a16="http://schemas.microsoft.com/office/drawing/2014/main" id="{1D5AF23E-CA73-485E-952F-F7D041199A8A}"/>
              </a:ext>
            </a:extLst>
          </p:cNvPr>
          <p:cNvSpPr txBox="1">
            <a:spLocks noGrp="1"/>
          </p:cNvSpPr>
          <p:nvPr>
            <p:ph idx="1"/>
          </p:nvPr>
        </p:nvSpPr>
        <p:spPr>
          <a:xfrm>
            <a:off x="222250" y="1368425"/>
            <a:ext cx="11757025" cy="5286575"/>
          </a:xfrm>
          <a:prstGeom prst="rect">
            <a:avLst/>
          </a:prstGeom>
          <a:noFill/>
        </p:spPr>
        <p:txBody>
          <a:bodyPr wrap="square" rtlCol="0">
            <a:spAutoFit/>
          </a:bodyPr>
          <a:lstStyle/>
          <a:p>
            <a:pPr marL="450850" indent="-450850">
              <a:buFont typeface="+mj-lt"/>
              <a:buAutoNum type="arabicPeriod"/>
            </a:pPr>
            <a:r>
              <a:rPr lang="en-US" sz="2600" dirty="0"/>
              <a:t>TB is an airborne infection, caused by the germ Mycobacterium tuberculosis. </a:t>
            </a:r>
          </a:p>
          <a:p>
            <a:pPr marL="450850" indent="-450850">
              <a:buFont typeface="+mj-lt"/>
              <a:buAutoNum type="arabicPeriod"/>
            </a:pPr>
            <a:r>
              <a:rPr lang="en-US" sz="2600" dirty="0"/>
              <a:t>A person contracts TB infection from an open case of TB (usually a sputum smear positive pulmonary TB case). However, infection with TB does not necessarily mean that the infected person would develop TB disease. An infected person develops disease when his/her immunity declines.</a:t>
            </a:r>
          </a:p>
          <a:p>
            <a:pPr marL="457200" indent="-457200">
              <a:buFont typeface="+mj-lt"/>
              <a:buAutoNum type="arabicPeriod"/>
            </a:pPr>
            <a:r>
              <a:rPr lang="en-US" sz="2600" dirty="0"/>
              <a:t>Prolonged cough, for 2 weeks or more, fever, loss of weight or night sweat can be TB disease and therefore it is essential to consult a doctor and get examined to rule out TB.</a:t>
            </a:r>
          </a:p>
          <a:p>
            <a:pPr marL="457200" indent="-457200">
              <a:buFont typeface="+mj-lt"/>
              <a:buAutoNum type="arabicPeriod"/>
            </a:pPr>
            <a:r>
              <a:rPr lang="en-US" sz="2600" dirty="0"/>
              <a:t>Sputum microscopy, molecular testing (NAAT test) and treatment for TB (DS-TB or DR-TB) are available free of cost at all the peripheral health institutes under National Tuberculosis Elimination Programme.</a:t>
            </a:r>
          </a:p>
          <a:p>
            <a:pPr marL="457200" indent="-457200">
              <a:buFont typeface="+mj-lt"/>
              <a:buAutoNum type="arabicPeriod"/>
            </a:pPr>
            <a:r>
              <a:rPr lang="en-US" sz="2600" dirty="0"/>
              <a:t>Diagnosis and treatment services under NTEP are also available to patients seeking care in the private sector.</a:t>
            </a:r>
          </a:p>
        </p:txBody>
      </p:sp>
    </p:spTree>
    <p:extLst>
      <p:ext uri="{BB962C8B-B14F-4D97-AF65-F5344CB8AC3E}">
        <p14:creationId xmlns:p14="http://schemas.microsoft.com/office/powerpoint/2010/main" val="11140217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messages for TB counselling… 2</a:t>
            </a:r>
          </a:p>
        </p:txBody>
      </p:sp>
      <p:sp>
        <p:nvSpPr>
          <p:cNvPr id="4" name="Slide Number Placeholder 3"/>
          <p:cNvSpPr>
            <a:spLocks noGrp="1"/>
          </p:cNvSpPr>
          <p:nvPr>
            <p:ph type="sldNum" sz="quarter" idx="12"/>
          </p:nvPr>
        </p:nvSpPr>
        <p:spPr/>
        <p:txBody>
          <a:bodyPr/>
          <a:lstStyle/>
          <a:p>
            <a:fld id="{75AC1699-3BB0-4517-B6F1-ADF4FFD4CCE6}" type="slidenum">
              <a:rPr lang="en-US" smtClean="0"/>
              <a:t>16</a:t>
            </a:fld>
            <a:endParaRPr lang="en-US"/>
          </a:p>
        </p:txBody>
      </p:sp>
      <p:sp>
        <p:nvSpPr>
          <p:cNvPr id="5" name="Content Placeholder 4">
            <a:extLst>
              <a:ext uri="{FF2B5EF4-FFF2-40B4-BE49-F238E27FC236}">
                <a16:creationId xmlns:a16="http://schemas.microsoft.com/office/drawing/2014/main" id="{1D5AF23E-CA73-485E-952F-F7D041199A8A}"/>
              </a:ext>
            </a:extLst>
          </p:cNvPr>
          <p:cNvSpPr txBox="1">
            <a:spLocks noGrp="1"/>
          </p:cNvSpPr>
          <p:nvPr>
            <p:ph idx="1"/>
          </p:nvPr>
        </p:nvSpPr>
        <p:spPr>
          <a:xfrm>
            <a:off x="222250" y="1368425"/>
            <a:ext cx="11757025" cy="5234766"/>
          </a:xfrm>
          <a:prstGeom prst="rect">
            <a:avLst/>
          </a:prstGeom>
          <a:noFill/>
        </p:spPr>
        <p:txBody>
          <a:bodyPr wrap="square" rtlCol="0">
            <a:spAutoFit/>
          </a:bodyPr>
          <a:lstStyle/>
          <a:p>
            <a:pPr marL="457200" indent="-457200">
              <a:buFont typeface="+mj-lt"/>
              <a:buAutoNum type="arabicPeriod" startAt="6"/>
            </a:pPr>
            <a:r>
              <a:rPr lang="en-US" sz="2500" dirty="0"/>
              <a:t>Cure from TB can only be ensured by taking complete and regular treatment. Anti-TB drugs are provided in patient-wise drug boxes, which ensure that the full course of treatment is available.</a:t>
            </a:r>
          </a:p>
          <a:p>
            <a:pPr marL="457200" indent="-457200">
              <a:buFont typeface="+mj-lt"/>
              <a:buAutoNum type="arabicPeriod" startAt="6"/>
            </a:pPr>
            <a:r>
              <a:rPr lang="en-US" sz="2500" dirty="0"/>
              <a:t>Treatment is provided at a place near the patient’s home which is convenient and acceptable to the patient and accountable to the system.</a:t>
            </a:r>
          </a:p>
          <a:p>
            <a:pPr marL="457200" indent="-457200">
              <a:buFont typeface="+mj-lt"/>
              <a:buAutoNum type="arabicPeriod" startAt="6"/>
            </a:pPr>
            <a:r>
              <a:rPr lang="en-US" sz="2500" dirty="0"/>
              <a:t>Irregular medication or inappropriate regimen are the leading causes of drug-resistant tuberculosis.</a:t>
            </a:r>
          </a:p>
          <a:p>
            <a:pPr marL="457200" indent="-457200">
              <a:buFont typeface="+mj-lt"/>
              <a:buAutoNum type="arabicPeriod" startAt="6"/>
            </a:pPr>
            <a:r>
              <a:rPr lang="en-US" sz="2500" dirty="0"/>
              <a:t>New drugs (</a:t>
            </a:r>
            <a:r>
              <a:rPr lang="en-US" sz="2500" dirty="0" err="1"/>
              <a:t>bedaquiline</a:t>
            </a:r>
            <a:r>
              <a:rPr lang="en-US" sz="2500" dirty="0"/>
              <a:t>, </a:t>
            </a:r>
            <a:r>
              <a:rPr lang="en-US" sz="2500" dirty="0" err="1"/>
              <a:t>delamanid</a:t>
            </a:r>
            <a:r>
              <a:rPr lang="en-US" sz="2500" dirty="0"/>
              <a:t> and </a:t>
            </a:r>
            <a:r>
              <a:rPr lang="en-US" sz="2500" dirty="0" err="1"/>
              <a:t>pretomanid</a:t>
            </a:r>
            <a:r>
              <a:rPr lang="en-US" sz="2500" dirty="0"/>
              <a:t>) available under NTEP are safe and effective. </a:t>
            </a:r>
          </a:p>
          <a:p>
            <a:pPr marL="457200" indent="-457200">
              <a:buFont typeface="+mj-lt"/>
              <a:buAutoNum type="arabicPeriod" startAt="6"/>
            </a:pPr>
            <a:r>
              <a:rPr lang="en-US" sz="2500" dirty="0"/>
              <a:t>It is important to maintain cough hygiene and take nutritional food as per custom of the patient. </a:t>
            </a:r>
          </a:p>
          <a:p>
            <a:pPr marL="457200" indent="-457200">
              <a:buFont typeface="+mj-lt"/>
              <a:buAutoNum type="arabicPeriod" startAt="6"/>
            </a:pPr>
            <a:r>
              <a:rPr lang="en-US" sz="2500" dirty="0"/>
              <a:t>Patient will be linked with Nikshay Poshan Yojana under which TB patient will entitle to direct transfer of benefit of </a:t>
            </a:r>
            <a:r>
              <a:rPr lang="en-US" sz="2500" dirty="0" err="1"/>
              <a:t>Rs</a:t>
            </a:r>
            <a:r>
              <a:rPr lang="en-US" sz="2500" dirty="0"/>
              <a:t>. 500/- per month during entire treatment duration.</a:t>
            </a:r>
          </a:p>
        </p:txBody>
      </p:sp>
    </p:spTree>
    <p:extLst>
      <p:ext uri="{BB962C8B-B14F-4D97-AF65-F5344CB8AC3E}">
        <p14:creationId xmlns:p14="http://schemas.microsoft.com/office/powerpoint/2010/main" val="26486303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messages for TB counselling… 3</a:t>
            </a:r>
          </a:p>
        </p:txBody>
      </p:sp>
      <p:sp>
        <p:nvSpPr>
          <p:cNvPr id="4" name="Slide Number Placeholder 3"/>
          <p:cNvSpPr>
            <a:spLocks noGrp="1"/>
          </p:cNvSpPr>
          <p:nvPr>
            <p:ph type="sldNum" sz="quarter" idx="12"/>
          </p:nvPr>
        </p:nvSpPr>
        <p:spPr/>
        <p:txBody>
          <a:bodyPr/>
          <a:lstStyle/>
          <a:p>
            <a:fld id="{75AC1699-3BB0-4517-B6F1-ADF4FFD4CCE6}" type="slidenum">
              <a:rPr lang="en-US" smtClean="0"/>
              <a:t>17</a:t>
            </a:fld>
            <a:endParaRPr lang="en-US"/>
          </a:p>
        </p:txBody>
      </p:sp>
      <p:sp>
        <p:nvSpPr>
          <p:cNvPr id="5" name="Content Placeholder 4">
            <a:extLst>
              <a:ext uri="{FF2B5EF4-FFF2-40B4-BE49-F238E27FC236}">
                <a16:creationId xmlns:a16="http://schemas.microsoft.com/office/drawing/2014/main" id="{1D5AF23E-CA73-485E-952F-F7D041199A8A}"/>
              </a:ext>
            </a:extLst>
          </p:cNvPr>
          <p:cNvSpPr txBox="1">
            <a:spLocks noGrp="1"/>
          </p:cNvSpPr>
          <p:nvPr>
            <p:ph idx="1"/>
          </p:nvPr>
        </p:nvSpPr>
        <p:spPr>
          <a:xfrm>
            <a:off x="222250" y="1368425"/>
            <a:ext cx="11757025" cy="5324535"/>
          </a:xfrm>
          <a:prstGeom prst="rect">
            <a:avLst/>
          </a:prstGeom>
          <a:noFill/>
        </p:spPr>
        <p:txBody>
          <a:bodyPr wrap="square" rtlCol="0">
            <a:spAutoFit/>
          </a:bodyPr>
          <a:lstStyle/>
          <a:p>
            <a:pPr marL="457200" indent="-457200">
              <a:lnSpc>
                <a:spcPct val="100000"/>
              </a:lnSpc>
              <a:spcBef>
                <a:spcPts val="600"/>
              </a:spcBef>
              <a:buFont typeface="+mj-lt"/>
              <a:buAutoNum type="arabicPeriod" startAt="12"/>
            </a:pPr>
            <a:r>
              <a:rPr lang="en-US" sz="2500" dirty="0"/>
              <a:t>Contacts of TB patient should also be assessed for sign and symptoms of tuberculosis and after ruling out TB in contacts, TB preventive therapy (TPT) should be offered.</a:t>
            </a:r>
          </a:p>
          <a:p>
            <a:pPr marL="457200" indent="-457200">
              <a:lnSpc>
                <a:spcPct val="100000"/>
              </a:lnSpc>
              <a:spcBef>
                <a:spcPts val="600"/>
              </a:spcBef>
              <a:buFont typeface="+mj-lt"/>
              <a:buAutoNum type="arabicPeriod" startAt="12"/>
            </a:pPr>
            <a:r>
              <a:rPr lang="en-US" sz="2500" dirty="0"/>
              <a:t>In event of adverse drug reaction, patient is advised to seek medical consultation. </a:t>
            </a:r>
          </a:p>
          <a:p>
            <a:pPr marL="457200" indent="-457200">
              <a:lnSpc>
                <a:spcPct val="100000"/>
              </a:lnSpc>
              <a:spcBef>
                <a:spcPts val="600"/>
              </a:spcBef>
              <a:buFont typeface="+mj-lt"/>
              <a:buAutoNum type="arabicPeriod" startAt="12"/>
            </a:pPr>
            <a:r>
              <a:rPr lang="en-US" sz="2500" dirty="0"/>
              <a:t>Patient should follow family planning practice during the entire treatment duration. </a:t>
            </a:r>
          </a:p>
          <a:p>
            <a:pPr marL="457200" indent="-457200">
              <a:lnSpc>
                <a:spcPct val="100000"/>
              </a:lnSpc>
              <a:spcBef>
                <a:spcPts val="600"/>
              </a:spcBef>
              <a:buFont typeface="+mj-lt"/>
              <a:buAutoNum type="arabicPeriod" startAt="12"/>
            </a:pPr>
            <a:r>
              <a:rPr lang="en-US" sz="2500" dirty="0"/>
              <a:t>Pregnant woman with DR-TB and the family should be given </a:t>
            </a:r>
          </a:p>
          <a:p>
            <a:pPr lvl="1">
              <a:lnSpc>
                <a:spcPct val="100000"/>
              </a:lnSpc>
              <a:spcBef>
                <a:spcPts val="600"/>
              </a:spcBef>
            </a:pPr>
            <a:r>
              <a:rPr lang="en-US" dirty="0"/>
              <a:t>thorough understanding regarding the need for MTP if gestation is &lt; 20 weeks (24 weeks when the bill will be passed), </a:t>
            </a:r>
          </a:p>
          <a:p>
            <a:pPr lvl="1">
              <a:lnSpc>
                <a:spcPct val="100000"/>
              </a:lnSpc>
              <a:spcBef>
                <a:spcPts val="600"/>
              </a:spcBef>
            </a:pPr>
            <a:r>
              <a:rPr lang="en-US" dirty="0"/>
              <a:t>risk of delaying treatment, </a:t>
            </a:r>
          </a:p>
          <a:p>
            <a:pPr lvl="1">
              <a:lnSpc>
                <a:spcPct val="100000"/>
              </a:lnSpc>
              <a:spcBef>
                <a:spcPts val="600"/>
              </a:spcBef>
            </a:pPr>
            <a:r>
              <a:rPr lang="en-US" dirty="0"/>
              <a:t>potential effect of newer drugs on the fetus and mother if MTP not opted, and </a:t>
            </a:r>
          </a:p>
          <a:p>
            <a:pPr lvl="1">
              <a:lnSpc>
                <a:spcPct val="100000"/>
              </a:lnSpc>
              <a:spcBef>
                <a:spcPts val="600"/>
              </a:spcBef>
            </a:pPr>
            <a:r>
              <a:rPr lang="en-US" dirty="0"/>
              <a:t>the need for more intense maternal-fetal-neonatal follow- up. </a:t>
            </a:r>
          </a:p>
          <a:p>
            <a:pPr lvl="1">
              <a:lnSpc>
                <a:spcPct val="100000"/>
              </a:lnSpc>
              <a:spcBef>
                <a:spcPts val="600"/>
              </a:spcBef>
            </a:pPr>
            <a:r>
              <a:rPr lang="en-US" dirty="0"/>
              <a:t>The regimen should be individualized in expert consultation, if pregnant woman with tuberculosis is not willing for MTP or gestation is beyond 20 weeks.</a:t>
            </a:r>
          </a:p>
        </p:txBody>
      </p:sp>
    </p:spTree>
    <p:extLst>
      <p:ext uri="{BB962C8B-B14F-4D97-AF65-F5344CB8AC3E}">
        <p14:creationId xmlns:p14="http://schemas.microsoft.com/office/powerpoint/2010/main" val="21898916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itle 36">
            <a:extLst>
              <a:ext uri="{FF2B5EF4-FFF2-40B4-BE49-F238E27FC236}">
                <a16:creationId xmlns:a16="http://schemas.microsoft.com/office/drawing/2014/main" id="{21BE1EF5-775A-46EB-9265-34F13731948D}"/>
              </a:ext>
            </a:extLst>
          </p:cNvPr>
          <p:cNvSpPr>
            <a:spLocks noGrp="1"/>
          </p:cNvSpPr>
          <p:nvPr>
            <p:ph type="title"/>
          </p:nvPr>
        </p:nvSpPr>
        <p:spPr>
          <a:xfrm>
            <a:off x="222070" y="136525"/>
            <a:ext cx="11756570" cy="651063"/>
          </a:xfrm>
        </p:spPr>
        <p:txBody>
          <a:bodyPr>
            <a:normAutofit fontScale="90000"/>
          </a:bodyPr>
          <a:lstStyle/>
          <a:p>
            <a:r>
              <a:rPr lang="en-US" dirty="0"/>
              <a:t>Treatment algorithm of MDR/RR-TB</a:t>
            </a:r>
          </a:p>
        </p:txBody>
      </p:sp>
      <p:sp>
        <p:nvSpPr>
          <p:cNvPr id="3" name="Slide Number Placeholder 2">
            <a:extLst>
              <a:ext uri="{FF2B5EF4-FFF2-40B4-BE49-F238E27FC236}">
                <a16:creationId xmlns:a16="http://schemas.microsoft.com/office/drawing/2014/main" id="{44CD2289-3699-4F8A-81CE-81267DD51C99}"/>
              </a:ext>
            </a:extLst>
          </p:cNvPr>
          <p:cNvSpPr>
            <a:spLocks noGrp="1"/>
          </p:cNvSpPr>
          <p:nvPr>
            <p:ph type="sldNum" sz="quarter" idx="12"/>
          </p:nvPr>
        </p:nvSpPr>
        <p:spPr/>
        <p:txBody>
          <a:bodyPr/>
          <a:lstStyle/>
          <a:p>
            <a:fld id="{75AC1699-3BB0-4517-B6F1-ADF4FFD4CCE6}" type="slidenum">
              <a:rPr lang="en-US" smtClean="0"/>
              <a:t>18</a:t>
            </a:fld>
            <a:endParaRPr lang="en-US"/>
          </a:p>
        </p:txBody>
      </p:sp>
      <p:grpSp>
        <p:nvGrpSpPr>
          <p:cNvPr id="6" name="Group 5">
            <a:extLst>
              <a:ext uri="{FF2B5EF4-FFF2-40B4-BE49-F238E27FC236}">
                <a16:creationId xmlns:a16="http://schemas.microsoft.com/office/drawing/2014/main" id="{E659ADE1-3A5C-48A6-A76D-C2B8A73664D8}"/>
              </a:ext>
            </a:extLst>
          </p:cNvPr>
          <p:cNvGrpSpPr/>
          <p:nvPr/>
        </p:nvGrpSpPr>
        <p:grpSpPr>
          <a:xfrm>
            <a:off x="213361" y="931985"/>
            <a:ext cx="11756570" cy="5771166"/>
            <a:chOff x="110926" y="888675"/>
            <a:chExt cx="6926867" cy="5809109"/>
          </a:xfrm>
        </p:grpSpPr>
        <p:cxnSp>
          <p:nvCxnSpPr>
            <p:cNvPr id="7" name="Straight Arrow Connector 6">
              <a:extLst>
                <a:ext uri="{FF2B5EF4-FFF2-40B4-BE49-F238E27FC236}">
                  <a16:creationId xmlns:a16="http://schemas.microsoft.com/office/drawing/2014/main" id="{5CA2486F-242C-4592-A70C-83D6163CF7CD}"/>
                </a:ext>
              </a:extLst>
            </p:cNvPr>
            <p:cNvCxnSpPr>
              <a:cxnSpLocks/>
            </p:cNvCxnSpPr>
            <p:nvPr/>
          </p:nvCxnSpPr>
          <p:spPr>
            <a:xfrm>
              <a:off x="3660320" y="2025056"/>
              <a:ext cx="0" cy="2523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A960366F-A8A3-4A31-B23C-0046E2E446F9}"/>
                </a:ext>
              </a:extLst>
            </p:cNvPr>
            <p:cNvCxnSpPr>
              <a:cxnSpLocks/>
            </p:cNvCxnSpPr>
            <p:nvPr/>
          </p:nvCxnSpPr>
          <p:spPr>
            <a:xfrm>
              <a:off x="3650186" y="5800684"/>
              <a:ext cx="0" cy="2395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42292771-3B66-4ADE-B2DB-B125CA12401F}"/>
                </a:ext>
              </a:extLst>
            </p:cNvPr>
            <p:cNvCxnSpPr>
              <a:cxnSpLocks/>
            </p:cNvCxnSpPr>
            <p:nvPr/>
          </p:nvCxnSpPr>
          <p:spPr>
            <a:xfrm>
              <a:off x="1798576" y="4466313"/>
              <a:ext cx="0" cy="2395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82EC75EF-94C5-4503-A971-5FB012CFA404}"/>
                </a:ext>
              </a:extLst>
            </p:cNvPr>
            <p:cNvCxnSpPr>
              <a:cxnSpLocks/>
            </p:cNvCxnSpPr>
            <p:nvPr/>
          </p:nvCxnSpPr>
          <p:spPr>
            <a:xfrm flipH="1">
              <a:off x="3646819" y="1337678"/>
              <a:ext cx="1" cy="3549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D0EECBB7-8838-4003-90F4-EADC97E0F410}"/>
                </a:ext>
              </a:extLst>
            </p:cNvPr>
            <p:cNvSpPr/>
            <p:nvPr/>
          </p:nvSpPr>
          <p:spPr>
            <a:xfrm>
              <a:off x="1953249" y="888675"/>
              <a:ext cx="3323779" cy="416639"/>
            </a:xfrm>
            <a:prstGeom prst="rect">
              <a:avLst/>
            </a:prstGeom>
            <a:solidFill>
              <a:srgbClr val="F9360F"/>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GB" sz="2400" b="1" dirty="0">
                  <a:effectLst/>
                  <a:ea typeface="Calibri" panose="020F0502020204030204" pitchFamily="34" charset="0"/>
                  <a:cs typeface="Times New Roman" panose="02020603050405020304" pitchFamily="18" charset="0"/>
                </a:rPr>
                <a:t>Rifampicin resistance detected</a:t>
              </a:r>
              <a:r>
                <a:rPr lang="en-GB" sz="2400" b="1" baseline="30000" dirty="0">
                  <a:effectLst/>
                  <a:ea typeface="Calibri" panose="020F0502020204030204" pitchFamily="34" charset="0"/>
                  <a:cs typeface="Times New Roman" panose="02020603050405020304" pitchFamily="18" charset="0"/>
                </a:rPr>
                <a:t>4</a:t>
              </a:r>
              <a:endParaRPr lang="en-US" sz="2400" baseline="30000" dirty="0">
                <a:effectLst/>
                <a:ea typeface="Calibri" panose="020F0502020204030204" pitchFamily="34" charset="0"/>
                <a:cs typeface="Times New Roman" panose="02020603050405020304" pitchFamily="18" charset="0"/>
              </a:endParaRPr>
            </a:p>
          </p:txBody>
        </p:sp>
        <p:sp>
          <p:nvSpPr>
            <p:cNvPr id="12" name="Rectangle 11">
              <a:extLst>
                <a:ext uri="{FF2B5EF4-FFF2-40B4-BE49-F238E27FC236}">
                  <a16:creationId xmlns:a16="http://schemas.microsoft.com/office/drawing/2014/main" id="{7C06753D-BC6A-4AD6-BFEB-28DB5FC86223}"/>
                </a:ext>
              </a:extLst>
            </p:cNvPr>
            <p:cNvSpPr/>
            <p:nvPr/>
          </p:nvSpPr>
          <p:spPr>
            <a:xfrm>
              <a:off x="1504433" y="1663440"/>
              <a:ext cx="4532554" cy="316163"/>
            </a:xfrm>
            <a:prstGeom prst="rect">
              <a:avLst/>
            </a:prstGeom>
            <a:solidFill>
              <a:srgbClr val="B94D1D"/>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pPr>
              <a:r>
                <a:rPr lang="en-GB" sz="2400" b="1" dirty="0">
                  <a:effectLst/>
                  <a:ea typeface="Calibri" panose="020F0502020204030204" pitchFamily="34" charset="0"/>
                  <a:cs typeface="Times New Roman" panose="02020603050405020304" pitchFamily="18" charset="0"/>
                </a:rPr>
                <a:t>FL-LPA</a:t>
              </a:r>
              <a:r>
                <a:rPr lang="en-GB" sz="2400" b="1" baseline="30000" dirty="0">
                  <a:ea typeface="Calibri" panose="020F0502020204030204" pitchFamily="34" charset="0"/>
                  <a:cs typeface="Times New Roman" panose="02020603050405020304" pitchFamily="18" charset="0"/>
                </a:rPr>
                <a:t> 5</a:t>
              </a:r>
              <a:r>
                <a:rPr lang="en-GB" sz="2400" b="1" dirty="0">
                  <a:effectLst/>
                  <a:ea typeface="Calibri" panose="020F0502020204030204" pitchFamily="34" charset="0"/>
                  <a:cs typeface="Times New Roman" panose="02020603050405020304" pitchFamily="18" charset="0"/>
                </a:rPr>
                <a:t> + SL-LPA</a:t>
              </a:r>
              <a:r>
                <a:rPr lang="en-GB" sz="2400" b="1" baseline="30000" dirty="0">
                  <a:ea typeface="Calibri" panose="020F0502020204030204" pitchFamily="34" charset="0"/>
                  <a:cs typeface="Times New Roman" panose="02020603050405020304" pitchFamily="18" charset="0"/>
                </a:rPr>
                <a:t> 6</a:t>
              </a:r>
              <a:r>
                <a:rPr lang="en-GB" sz="2400" b="1" dirty="0">
                  <a:effectLst/>
                  <a:ea typeface="Calibri" panose="020F0502020204030204" pitchFamily="34" charset="0"/>
                  <a:cs typeface="Times New Roman" panose="02020603050405020304" pitchFamily="18" charset="0"/>
                </a:rPr>
                <a:t> + </a:t>
              </a:r>
              <a:r>
                <a:rPr lang="en-GB" sz="2400" b="1" dirty="0">
                  <a:ea typeface="Calibri" panose="020F0502020204030204" pitchFamily="34" charset="0"/>
                  <a:cs typeface="Times New Roman" panose="02020603050405020304" pitchFamily="18" charset="0"/>
                </a:rPr>
                <a:t>LC DST</a:t>
              </a:r>
              <a:r>
                <a:rPr lang="en-GB" sz="2400" b="1" baseline="30000" dirty="0">
                  <a:ea typeface="Calibri" panose="020F0502020204030204" pitchFamily="34" charset="0"/>
                  <a:cs typeface="Times New Roman" panose="02020603050405020304" pitchFamily="18" charset="0"/>
                </a:rPr>
                <a:t>7</a:t>
              </a:r>
              <a:r>
                <a:rPr lang="en-GB" sz="2400" b="1" dirty="0">
                  <a:ea typeface="Calibri" panose="020F0502020204030204" pitchFamily="34" charset="0"/>
                  <a:cs typeface="Times New Roman" panose="02020603050405020304" pitchFamily="18" charset="0"/>
                </a:rPr>
                <a:t> – Z, Bdq</a:t>
              </a:r>
              <a:r>
                <a:rPr lang="en-GB" sz="2400" b="1" baseline="30000" dirty="0">
                  <a:ea typeface="Calibri" panose="020F0502020204030204" pitchFamily="34" charset="0"/>
                  <a:cs typeface="Times New Roman" panose="02020603050405020304" pitchFamily="18" charset="0"/>
                </a:rPr>
                <a:t>8</a:t>
              </a:r>
              <a:r>
                <a:rPr lang="en-GB" sz="2400" b="1" dirty="0">
                  <a:ea typeface="Calibri" panose="020F0502020204030204" pitchFamily="34" charset="0"/>
                  <a:cs typeface="Times New Roman" panose="02020603050405020304" pitchFamily="18" charset="0"/>
                </a:rPr>
                <a:t>, Cfz</a:t>
              </a:r>
              <a:r>
                <a:rPr lang="en-GB" sz="2400" b="1" baseline="30000" dirty="0">
                  <a:ea typeface="Calibri" panose="020F0502020204030204" pitchFamily="34" charset="0"/>
                  <a:cs typeface="Times New Roman" panose="02020603050405020304" pitchFamily="18" charset="0"/>
                </a:rPr>
                <a:t>8</a:t>
              </a:r>
              <a:r>
                <a:rPr lang="en-GB" sz="2400" b="1" dirty="0">
                  <a:ea typeface="Calibri" panose="020F0502020204030204" pitchFamily="34" charset="0"/>
                  <a:cs typeface="Times New Roman" panose="02020603050405020304" pitchFamily="18" charset="0"/>
                </a:rPr>
                <a:t>, </a:t>
              </a:r>
              <a:r>
                <a:rPr lang="en-GB" sz="2400" b="1" dirty="0" err="1">
                  <a:ea typeface="Calibri" panose="020F0502020204030204" pitchFamily="34" charset="0"/>
                  <a:cs typeface="Times New Roman" panose="02020603050405020304" pitchFamily="18" charset="0"/>
                </a:rPr>
                <a:t>Mfx</a:t>
              </a:r>
              <a:r>
                <a:rPr lang="en-GB" sz="2400" b="1" dirty="0">
                  <a:ea typeface="Calibri" panose="020F0502020204030204" pitchFamily="34" charset="0"/>
                  <a:cs typeface="Times New Roman" panose="02020603050405020304" pitchFamily="18" charset="0"/>
                </a:rPr>
                <a:t>, </a:t>
              </a:r>
              <a:r>
                <a:rPr lang="en-GB" sz="2400" b="1" dirty="0" err="1">
                  <a:ea typeface="Calibri" panose="020F0502020204030204" pitchFamily="34" charset="0"/>
                  <a:cs typeface="Times New Roman" panose="02020603050405020304" pitchFamily="18" charset="0"/>
                </a:rPr>
                <a:t>Lzd</a:t>
              </a:r>
              <a:r>
                <a:rPr lang="en-GB" sz="2400" b="1" dirty="0">
                  <a:ea typeface="Calibri" panose="020F0502020204030204" pitchFamily="34" charset="0"/>
                  <a:cs typeface="Times New Roman" panose="02020603050405020304" pitchFamily="18" charset="0"/>
                </a:rPr>
                <a:t>, Dlm</a:t>
              </a:r>
              <a:r>
                <a:rPr lang="en-GB" sz="2400" b="1" baseline="30000" dirty="0">
                  <a:ea typeface="Calibri" panose="020F0502020204030204" pitchFamily="34" charset="0"/>
                  <a:cs typeface="Times New Roman" panose="02020603050405020304" pitchFamily="18" charset="0"/>
                </a:rPr>
                <a:t>8</a:t>
              </a:r>
              <a:r>
                <a:rPr lang="en-GB" sz="2400" b="1" dirty="0">
                  <a:ea typeface="Calibri" panose="020F0502020204030204" pitchFamily="34" charset="0"/>
                  <a:cs typeface="Times New Roman" panose="02020603050405020304" pitchFamily="18" charset="0"/>
                </a:rPr>
                <a:t> </a:t>
              </a:r>
            </a:p>
          </p:txBody>
        </p:sp>
        <p:cxnSp>
          <p:nvCxnSpPr>
            <p:cNvPr id="13" name="Straight Arrow Connector 12">
              <a:extLst>
                <a:ext uri="{FF2B5EF4-FFF2-40B4-BE49-F238E27FC236}">
                  <a16:creationId xmlns:a16="http://schemas.microsoft.com/office/drawing/2014/main" id="{4A6EE531-B63A-4753-BA3E-9AB6ECC69EA4}"/>
                </a:ext>
              </a:extLst>
            </p:cNvPr>
            <p:cNvCxnSpPr>
              <a:cxnSpLocks/>
            </p:cNvCxnSpPr>
            <p:nvPr/>
          </p:nvCxnSpPr>
          <p:spPr>
            <a:xfrm>
              <a:off x="5608122" y="4434101"/>
              <a:ext cx="0" cy="2395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693DF841-59FC-4491-86AC-4EEB5780294C}"/>
                </a:ext>
              </a:extLst>
            </p:cNvPr>
            <p:cNvSpPr/>
            <p:nvPr/>
          </p:nvSpPr>
          <p:spPr>
            <a:xfrm>
              <a:off x="110926" y="3499172"/>
              <a:ext cx="3183149" cy="975401"/>
            </a:xfrm>
            <a:prstGeom prst="rect">
              <a:avLst/>
            </a:prstGeom>
            <a:solidFill>
              <a:schemeClr val="accent4">
                <a:lumMod val="75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171450" marR="0" indent="-171450" algn="ctr">
                <a:lnSpc>
                  <a:spcPct val="107000"/>
                </a:lnSpc>
                <a:spcBef>
                  <a:spcPts val="0"/>
                </a:spcBef>
                <a:buFont typeface="Arial" panose="020B0604020202020204" pitchFamily="34" charset="0"/>
                <a:buChar char="•"/>
              </a:pPr>
              <a:r>
                <a:rPr lang="en-GB" b="1" dirty="0">
                  <a:effectLst/>
                  <a:ea typeface="Calibri" panose="020F0502020204030204" pitchFamily="34" charset="0"/>
                  <a:cs typeface="Times New Roman" panose="02020603050405020304" pitchFamily="18" charset="0"/>
                </a:rPr>
                <a:t>No additional </a:t>
              </a:r>
              <a:r>
                <a:rPr lang="en-GB" b="1" dirty="0">
                  <a:ea typeface="Calibri" panose="020F0502020204030204" pitchFamily="34" charset="0"/>
                  <a:cs typeface="Times New Roman" panose="02020603050405020304" pitchFamily="18" charset="0"/>
                </a:rPr>
                <a:t>r</a:t>
              </a:r>
              <a:r>
                <a:rPr lang="en-GB" b="1" dirty="0">
                  <a:effectLst/>
                  <a:ea typeface="Calibri" panose="020F0502020204030204" pitchFamily="34" charset="0"/>
                  <a:cs typeface="Times New Roman" panose="02020603050405020304" pitchFamily="18" charset="0"/>
                </a:rPr>
                <a:t>esistance detected</a:t>
              </a:r>
              <a:r>
                <a:rPr lang="en-GB" b="1" baseline="30000" dirty="0">
                  <a:ea typeface="Calibri" panose="020F0502020204030204" pitchFamily="34" charset="0"/>
                  <a:cs typeface="Times New Roman" panose="02020603050405020304" pitchFamily="18" charset="0"/>
                </a:rPr>
                <a:t>4</a:t>
              </a:r>
              <a:r>
                <a:rPr lang="en-GB" dirty="0">
                  <a:effectLst/>
                  <a:ea typeface="Calibri" panose="020F0502020204030204" pitchFamily="34" charset="0"/>
                  <a:cs typeface="Times New Roman" panose="02020603050405020304" pitchFamily="18" charset="0"/>
                </a:rPr>
                <a:t> </a:t>
              </a:r>
              <a:r>
                <a:rPr lang="en-GB" b="1" dirty="0">
                  <a:effectLst/>
                  <a:ea typeface="Calibri" panose="020F0502020204030204" pitchFamily="34" charset="0"/>
                  <a:cs typeface="Times New Roman" panose="02020603050405020304" pitchFamily="18" charset="0"/>
                </a:rPr>
                <a:t>or</a:t>
              </a:r>
            </a:p>
            <a:p>
              <a:pPr marL="171450" indent="-171450" algn="ctr">
                <a:lnSpc>
                  <a:spcPct val="107000"/>
                </a:lnSpc>
                <a:buFont typeface="Arial" panose="020B0604020202020204" pitchFamily="34" charset="0"/>
                <a:buChar char="•"/>
              </a:pPr>
              <a:r>
                <a:rPr lang="en-GB" b="1" dirty="0">
                  <a:ea typeface="Calibri" panose="020F0502020204030204" pitchFamily="34" charset="0"/>
                  <a:cs typeface="Times New Roman" panose="02020603050405020304" pitchFamily="18" charset="0"/>
                </a:rPr>
                <a:t>H resistance detected</a:t>
              </a:r>
              <a:r>
                <a:rPr lang="en-GB" b="1" baseline="30000" dirty="0">
                  <a:ea typeface="Calibri" panose="020F0502020204030204" pitchFamily="34" charset="0"/>
                  <a:cs typeface="Times New Roman" panose="02020603050405020304" pitchFamily="18" charset="0"/>
                </a:rPr>
                <a:t>4</a:t>
              </a:r>
              <a:r>
                <a:rPr lang="en-GB" b="1" dirty="0">
                  <a:ea typeface="Calibri" panose="020F0502020204030204" pitchFamily="34" charset="0"/>
                  <a:cs typeface="Times New Roman" panose="02020603050405020304" pitchFamily="18" charset="0"/>
                </a:rPr>
                <a:t> with Kat G </a:t>
              </a:r>
              <a:r>
                <a:rPr lang="en-GB" b="1" u="sng" dirty="0">
                  <a:ea typeface="Calibri" panose="020F0502020204030204" pitchFamily="34" charset="0"/>
                  <a:cs typeface="Times New Roman" panose="02020603050405020304" pitchFamily="18" charset="0"/>
                </a:rPr>
                <a:t>or</a:t>
              </a:r>
              <a:r>
                <a:rPr lang="en-GB" b="1" dirty="0">
                  <a:ea typeface="Calibri" panose="020F0502020204030204" pitchFamily="34" charset="0"/>
                  <a:cs typeface="Times New Roman" panose="02020603050405020304" pitchFamily="18" charset="0"/>
                </a:rPr>
                <a:t> </a:t>
              </a:r>
              <a:r>
                <a:rPr lang="en-GB" b="1" dirty="0" err="1">
                  <a:ea typeface="Calibri" panose="020F0502020204030204" pitchFamily="34" charset="0"/>
                  <a:cs typeface="Times New Roman" panose="02020603050405020304" pitchFamily="18" charset="0"/>
                </a:rPr>
                <a:t>Inh</a:t>
              </a:r>
              <a:r>
                <a:rPr lang="en-GB" b="1" dirty="0">
                  <a:ea typeface="Calibri" panose="020F0502020204030204" pitchFamily="34" charset="0"/>
                  <a:cs typeface="Times New Roman" panose="02020603050405020304" pitchFamily="18" charset="0"/>
                </a:rPr>
                <a:t> A mutation (not both) &amp; FQ resistance not detected</a:t>
              </a:r>
              <a:r>
                <a:rPr lang="en-GB" b="1" baseline="30000" dirty="0">
                  <a:ea typeface="Calibri" panose="020F0502020204030204" pitchFamily="34" charset="0"/>
                  <a:cs typeface="Times New Roman" panose="02020603050405020304" pitchFamily="18" charset="0"/>
                </a:rPr>
                <a:t>4</a:t>
              </a:r>
              <a:r>
                <a:rPr lang="en-GB" dirty="0">
                  <a:ea typeface="Calibri" panose="020F0502020204030204" pitchFamily="34" charset="0"/>
                  <a:cs typeface="Times New Roman" panose="02020603050405020304" pitchFamily="18" charset="0"/>
                </a:rPr>
                <a:t> </a:t>
              </a:r>
              <a:endParaRPr lang="en-GB" b="1" dirty="0">
                <a:ea typeface="Calibri" panose="020F0502020204030204" pitchFamily="34" charset="0"/>
                <a:cs typeface="Times New Roman" panose="02020603050405020304" pitchFamily="18" charset="0"/>
              </a:endParaRPr>
            </a:p>
          </p:txBody>
        </p:sp>
        <p:sp>
          <p:nvSpPr>
            <p:cNvPr id="15" name="Rectangle 14">
              <a:extLst>
                <a:ext uri="{FF2B5EF4-FFF2-40B4-BE49-F238E27FC236}">
                  <a16:creationId xmlns:a16="http://schemas.microsoft.com/office/drawing/2014/main" id="{29516445-81F1-47F6-A216-BCF021D699A4}"/>
                </a:ext>
              </a:extLst>
            </p:cNvPr>
            <p:cNvSpPr/>
            <p:nvPr/>
          </p:nvSpPr>
          <p:spPr>
            <a:xfrm>
              <a:off x="4172029" y="3494949"/>
              <a:ext cx="2840714" cy="929710"/>
            </a:xfrm>
            <a:prstGeom prst="rect">
              <a:avLst/>
            </a:prstGeom>
            <a:solidFill>
              <a:srgbClr val="FF000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171450" indent="-171450" algn="ctr">
                <a:lnSpc>
                  <a:spcPct val="107000"/>
                </a:lnSpc>
                <a:buFont typeface="Arial" panose="020B0604020202020204" pitchFamily="34" charset="0"/>
                <a:buChar char="•"/>
              </a:pPr>
              <a:r>
                <a:rPr lang="en-GB" b="1" dirty="0">
                  <a:effectLst/>
                  <a:ea typeface="Calibri" panose="020F0502020204030204" pitchFamily="34" charset="0"/>
                  <a:cs typeface="Times New Roman" panose="02020603050405020304" pitchFamily="18" charset="0"/>
                </a:rPr>
                <a:t>H resistance detected</a:t>
              </a:r>
              <a:r>
                <a:rPr lang="en-GB" b="1" baseline="30000" dirty="0">
                  <a:ea typeface="Calibri" panose="020F0502020204030204" pitchFamily="34" charset="0"/>
                  <a:cs typeface="Times New Roman" panose="02020603050405020304" pitchFamily="18" charset="0"/>
                </a:rPr>
                <a:t>4</a:t>
              </a:r>
              <a:r>
                <a:rPr lang="en-GB" b="1" dirty="0">
                  <a:effectLst/>
                  <a:ea typeface="Calibri" panose="020F0502020204030204" pitchFamily="34" charset="0"/>
                  <a:cs typeface="Times New Roman" panose="02020603050405020304" pitchFamily="18" charset="0"/>
                </a:rPr>
                <a:t> with both Kat G </a:t>
              </a:r>
              <a:r>
                <a:rPr lang="en-GB" b="1" u="sng" dirty="0">
                  <a:ea typeface="Calibri" panose="020F0502020204030204" pitchFamily="34" charset="0"/>
                  <a:cs typeface="Times New Roman" panose="02020603050405020304" pitchFamily="18" charset="0"/>
                </a:rPr>
                <a:t>and</a:t>
              </a:r>
              <a:r>
                <a:rPr lang="en-GB" b="1" dirty="0">
                  <a:effectLst/>
                  <a:ea typeface="Calibri" panose="020F0502020204030204" pitchFamily="34" charset="0"/>
                  <a:cs typeface="Times New Roman" panose="02020603050405020304" pitchFamily="18" charset="0"/>
                </a:rPr>
                <a:t> </a:t>
              </a:r>
              <a:r>
                <a:rPr lang="en-GB" b="1" dirty="0" err="1">
                  <a:effectLst/>
                  <a:ea typeface="Calibri" panose="020F0502020204030204" pitchFamily="34" charset="0"/>
                  <a:cs typeface="Times New Roman" panose="02020603050405020304" pitchFamily="18" charset="0"/>
                </a:rPr>
                <a:t>Inh</a:t>
              </a:r>
              <a:r>
                <a:rPr lang="en-GB" b="1" dirty="0">
                  <a:effectLst/>
                  <a:ea typeface="Calibri" panose="020F0502020204030204" pitchFamily="34" charset="0"/>
                  <a:cs typeface="Times New Roman" panose="02020603050405020304" pitchFamily="18" charset="0"/>
                </a:rPr>
                <a:t> A mutation or</a:t>
              </a:r>
            </a:p>
            <a:p>
              <a:pPr marL="171450" indent="-171450" algn="ctr">
                <a:lnSpc>
                  <a:spcPct val="107000"/>
                </a:lnSpc>
                <a:buFont typeface="Arial" panose="020B0604020202020204" pitchFamily="34" charset="0"/>
                <a:buChar char="•"/>
              </a:pPr>
              <a:r>
                <a:rPr lang="en-GB" b="1" dirty="0">
                  <a:ea typeface="Calibri" panose="020F0502020204030204" pitchFamily="34" charset="0"/>
                  <a:cs typeface="Times New Roman" panose="02020603050405020304" pitchFamily="18" charset="0"/>
                </a:rPr>
                <a:t>FQ resistance detected</a:t>
              </a:r>
              <a:r>
                <a:rPr lang="en-GB" b="1" baseline="30000" dirty="0">
                  <a:ea typeface="Calibri" panose="020F0502020204030204" pitchFamily="34" charset="0"/>
                  <a:cs typeface="Times New Roman" panose="02020603050405020304" pitchFamily="18" charset="0"/>
                </a:rPr>
                <a:t>4</a:t>
              </a:r>
              <a:r>
                <a:rPr lang="en-GB" b="1" dirty="0">
                  <a:ea typeface="Calibri" panose="020F0502020204030204" pitchFamily="34" charset="0"/>
                  <a:cs typeface="Times New Roman" panose="02020603050405020304" pitchFamily="18" charset="0"/>
                </a:rPr>
                <a:t> </a:t>
              </a:r>
              <a:endParaRPr lang="en-US" dirty="0">
                <a:ea typeface="Calibri" panose="020F050202020403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id="{EFB1FC99-3240-49B1-8058-4B42F16C634B}"/>
                </a:ext>
              </a:extLst>
            </p:cNvPr>
            <p:cNvSpPr/>
            <p:nvPr/>
          </p:nvSpPr>
          <p:spPr>
            <a:xfrm>
              <a:off x="147349" y="4596464"/>
              <a:ext cx="2764863" cy="544309"/>
            </a:xfrm>
            <a:prstGeom prst="rect">
              <a:avLst/>
            </a:prstGeom>
            <a:solidFill>
              <a:schemeClr val="accent4">
                <a:lumMod val="50000"/>
              </a:schemeClr>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b="1" dirty="0">
                  <a:solidFill>
                    <a:srgbClr val="FFFFFF"/>
                  </a:solidFill>
                  <a:latin typeface="Calibri" panose="020F0502020204030204" pitchFamily="34" charset="0"/>
                  <a:ea typeface="Calibri" panose="020F0502020204030204" pitchFamily="34" charset="0"/>
                  <a:cs typeface="Times New Roman" panose="02020603050405020304" pitchFamily="18" charset="0"/>
                </a:rPr>
                <a:t>Shorter oral Bedaquiline-containing MDR/RR-TB</a:t>
              </a:r>
              <a:r>
                <a:rPr lang="en-US"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r>
                <a:rPr lang="en-US" b="1" dirty="0">
                  <a:solidFill>
                    <a:srgbClr val="FFFFFF"/>
                  </a:solidFill>
                  <a:latin typeface="Calibri" panose="020F0502020204030204" pitchFamily="34" charset="0"/>
                  <a:ea typeface="Calibri" panose="020F0502020204030204" pitchFamily="34" charset="0"/>
                  <a:cs typeface="Times New Roman" panose="02020603050405020304" pitchFamily="18" charset="0"/>
                </a:rPr>
                <a:t>r</a:t>
              </a:r>
              <a:r>
                <a:rPr lang="en-US"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egimen</a:t>
              </a:r>
              <a:r>
                <a:rPr lang="en-US" b="1" baseline="30000" dirty="0">
                  <a:solidFill>
                    <a:srgbClr val="FFFFFF"/>
                  </a:solidFill>
                  <a:latin typeface="Calibri" panose="020F0502020204030204" pitchFamily="34" charset="0"/>
                  <a:ea typeface="Calibri" panose="020F0502020204030204" pitchFamily="34" charset="0"/>
                  <a:cs typeface="Times New Roman" panose="02020603050405020304" pitchFamily="18" charset="0"/>
                </a:rPr>
                <a:t>10</a:t>
              </a:r>
              <a:endParaRPr lang="en-US" baseline="30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Rectangle 16">
              <a:extLst>
                <a:ext uri="{FF2B5EF4-FFF2-40B4-BE49-F238E27FC236}">
                  <a16:creationId xmlns:a16="http://schemas.microsoft.com/office/drawing/2014/main" id="{46C2F18A-82B4-4C98-B747-E88BEE0FF8B6}"/>
                </a:ext>
              </a:extLst>
            </p:cNvPr>
            <p:cNvSpPr/>
            <p:nvPr/>
          </p:nvSpPr>
          <p:spPr>
            <a:xfrm>
              <a:off x="4341973" y="4679563"/>
              <a:ext cx="2695820" cy="346084"/>
            </a:xfrm>
            <a:prstGeom prst="rect">
              <a:avLst/>
            </a:prstGeom>
            <a:solidFill>
              <a:schemeClr val="accent5">
                <a:lumMod val="75000"/>
              </a:schemeClr>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US" b="1" dirty="0">
                  <a:solidFill>
                    <a:srgbClr val="FFFFFF"/>
                  </a:solidFill>
                  <a:latin typeface="Calibri" panose="020F0502020204030204" pitchFamily="34" charset="0"/>
                  <a:ea typeface="Calibri" panose="020F0502020204030204" pitchFamily="34" charset="0"/>
                  <a:cs typeface="Times New Roman" panose="02020603050405020304" pitchFamily="18" charset="0"/>
                </a:rPr>
                <a:t>Longer oral M/XDR-TB</a:t>
              </a:r>
              <a:r>
                <a:rPr lang="en-US"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regimen</a:t>
              </a:r>
              <a:r>
                <a:rPr lang="en-US" b="1" baseline="30000" dirty="0">
                  <a:solidFill>
                    <a:srgbClr val="FFFFFF"/>
                  </a:solidFill>
                  <a:latin typeface="Calibri" panose="020F0502020204030204" pitchFamily="34" charset="0"/>
                  <a:ea typeface="Calibri" panose="020F0502020204030204" pitchFamily="34" charset="0"/>
                  <a:cs typeface="Times New Roman" panose="02020603050405020304" pitchFamily="18" charset="0"/>
                </a:rPr>
                <a:t>11</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8" name="Straight Arrow Connector 17">
              <a:extLst>
                <a:ext uri="{FF2B5EF4-FFF2-40B4-BE49-F238E27FC236}">
                  <a16:creationId xmlns:a16="http://schemas.microsoft.com/office/drawing/2014/main" id="{2D30BD91-9288-4B20-A766-638886492383}"/>
                </a:ext>
              </a:extLst>
            </p:cNvPr>
            <p:cNvCxnSpPr>
              <a:cxnSpLocks/>
            </p:cNvCxnSpPr>
            <p:nvPr/>
          </p:nvCxnSpPr>
          <p:spPr>
            <a:xfrm flipH="1">
              <a:off x="1798486" y="5063940"/>
              <a:ext cx="90" cy="1848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0D1FC1EF-A689-4939-A4E9-1582993AEA02}"/>
                </a:ext>
              </a:extLst>
            </p:cNvPr>
            <p:cNvSpPr/>
            <p:nvPr/>
          </p:nvSpPr>
          <p:spPr>
            <a:xfrm>
              <a:off x="858023" y="5260674"/>
              <a:ext cx="5669544" cy="613555"/>
            </a:xfrm>
            <a:prstGeom prst="rect">
              <a:avLst/>
            </a:prstGeom>
            <a:solidFill>
              <a:srgbClr val="FF000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b="1" dirty="0">
                  <a:ea typeface="Calibri" panose="020F0502020204030204" pitchFamily="34" charset="0"/>
                  <a:cs typeface="Times New Roman" panose="02020603050405020304" pitchFamily="18" charset="0"/>
                </a:rPr>
                <a:t>Additional resistance or </a:t>
              </a:r>
              <a:r>
                <a:rPr lang="en-US" b="1" dirty="0">
                  <a:ea typeface="Calibri" panose="020F0502020204030204" pitchFamily="34" charset="0"/>
                  <a:cs typeface="Times New Roman" panose="02020603050405020304" pitchFamily="18" charset="0"/>
                </a:rPr>
                <a:t>intolerance or non-availability of any drug in use or emergence of  exclusion criteria or return after LTFU or failure</a:t>
              </a:r>
              <a:endParaRPr lang="en-US" sz="2000" dirty="0">
                <a:effectLst/>
                <a:ea typeface="Calibri" panose="020F0502020204030204" pitchFamily="34" charset="0"/>
                <a:cs typeface="Times New Roman" panose="02020603050405020304" pitchFamily="18" charset="0"/>
              </a:endParaRPr>
            </a:p>
          </p:txBody>
        </p:sp>
        <p:cxnSp>
          <p:nvCxnSpPr>
            <p:cNvPr id="20" name="Straight Arrow Connector 19">
              <a:extLst>
                <a:ext uri="{FF2B5EF4-FFF2-40B4-BE49-F238E27FC236}">
                  <a16:creationId xmlns:a16="http://schemas.microsoft.com/office/drawing/2014/main" id="{1147B16D-D0F7-44B4-ABE4-5E830C95D3D5}"/>
                </a:ext>
              </a:extLst>
            </p:cNvPr>
            <p:cNvCxnSpPr>
              <a:cxnSpLocks/>
            </p:cNvCxnSpPr>
            <p:nvPr/>
          </p:nvCxnSpPr>
          <p:spPr>
            <a:xfrm>
              <a:off x="5608122" y="5002434"/>
              <a:ext cx="0" cy="2395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8B5F338B-45C2-4AC7-AC6F-6F408012D167}"/>
                </a:ext>
              </a:extLst>
            </p:cNvPr>
            <p:cNvSpPr/>
            <p:nvPr/>
          </p:nvSpPr>
          <p:spPr>
            <a:xfrm>
              <a:off x="1559581" y="5978216"/>
              <a:ext cx="4477398" cy="719568"/>
            </a:xfrm>
            <a:prstGeom prst="rect">
              <a:avLst/>
            </a:prstGeom>
            <a:solidFill>
              <a:schemeClr val="accent1">
                <a:lumMod val="75000"/>
              </a:schemeClr>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US"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Longer Oral M/XDR-TB regimen, modified if needed as per replacement table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22" name="Straight Arrow Connector 21">
              <a:extLst>
                <a:ext uri="{FF2B5EF4-FFF2-40B4-BE49-F238E27FC236}">
                  <a16:creationId xmlns:a16="http://schemas.microsoft.com/office/drawing/2014/main" id="{669D778B-D8B2-43D1-BA11-DCAB61342A90}"/>
                </a:ext>
              </a:extLst>
            </p:cNvPr>
            <p:cNvCxnSpPr>
              <a:cxnSpLocks/>
            </p:cNvCxnSpPr>
            <p:nvPr/>
          </p:nvCxnSpPr>
          <p:spPr>
            <a:xfrm>
              <a:off x="1393827" y="2633653"/>
              <a:ext cx="0" cy="8512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87990292-07AB-4157-B5C1-A557E620CC84}"/>
                </a:ext>
              </a:extLst>
            </p:cNvPr>
            <p:cNvSpPr/>
            <p:nvPr/>
          </p:nvSpPr>
          <p:spPr>
            <a:xfrm>
              <a:off x="1870852" y="2962324"/>
              <a:ext cx="3631960" cy="307777"/>
            </a:xfrm>
            <a:prstGeom prst="rect">
              <a:avLst/>
            </a:prstGeom>
            <a:solidFill>
              <a:srgbClr val="B94D1D"/>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pPr>
              <a:r>
                <a:rPr lang="en-US" sz="2400" b="1" dirty="0">
                  <a:ea typeface="Calibri" panose="020F0502020204030204" pitchFamily="34" charset="0"/>
                  <a:cs typeface="Times New Roman" panose="02020603050405020304" pitchFamily="18" charset="0"/>
                </a:rPr>
                <a:t>Other exclusion criteria</a:t>
              </a:r>
              <a:r>
                <a:rPr lang="en-GB" sz="2400" b="1" baseline="30000" dirty="0">
                  <a:solidFill>
                    <a:schemeClr val="bg1"/>
                  </a:solidFill>
                  <a:latin typeface="Calibri" panose="020F0502020204030204" pitchFamily="34" charset="0"/>
                  <a:ea typeface="Calibri" panose="020F0502020204030204" pitchFamily="34" charset="0"/>
                  <a:cs typeface="Times New Roman" panose="02020603050405020304" pitchFamily="18" charset="0"/>
                </a:rPr>
                <a:t>9</a:t>
              </a:r>
              <a:r>
                <a:rPr lang="en-US" sz="2400" b="1" dirty="0">
                  <a:ea typeface="Calibri" panose="020F0502020204030204" pitchFamily="34" charset="0"/>
                  <a:cs typeface="Times New Roman" panose="02020603050405020304" pitchFamily="18" charset="0"/>
                </a:rPr>
                <a:t> for shorter regimen</a:t>
              </a:r>
            </a:p>
          </p:txBody>
        </p:sp>
        <p:cxnSp>
          <p:nvCxnSpPr>
            <p:cNvPr id="24" name="Straight Arrow Connector 23">
              <a:extLst>
                <a:ext uri="{FF2B5EF4-FFF2-40B4-BE49-F238E27FC236}">
                  <a16:creationId xmlns:a16="http://schemas.microsoft.com/office/drawing/2014/main" id="{B0FF193E-B6A3-4BDD-B838-EC9720222FDF}"/>
                </a:ext>
              </a:extLst>
            </p:cNvPr>
            <p:cNvCxnSpPr>
              <a:cxnSpLocks/>
            </p:cNvCxnSpPr>
            <p:nvPr/>
          </p:nvCxnSpPr>
          <p:spPr>
            <a:xfrm>
              <a:off x="3685272" y="2627156"/>
              <a:ext cx="1560" cy="3351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C176DE24-5F9E-4B66-9BE9-9B25897768F6}"/>
                </a:ext>
              </a:extLst>
            </p:cNvPr>
            <p:cNvCxnSpPr>
              <a:cxnSpLocks/>
            </p:cNvCxnSpPr>
            <p:nvPr/>
          </p:nvCxnSpPr>
          <p:spPr>
            <a:xfrm>
              <a:off x="2847363" y="4902549"/>
              <a:ext cx="1513301"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02F81B2C-08AC-4CFE-8BC5-8EAAA4C423FC}"/>
                </a:ext>
              </a:extLst>
            </p:cNvPr>
            <p:cNvCxnSpPr>
              <a:cxnSpLocks/>
            </p:cNvCxnSpPr>
            <p:nvPr/>
          </p:nvCxnSpPr>
          <p:spPr>
            <a:xfrm>
              <a:off x="3677889" y="3288556"/>
              <a:ext cx="0" cy="15640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0B56EC26-D8A0-4165-B6D2-5A77484B3F2F}"/>
                </a:ext>
              </a:extLst>
            </p:cNvPr>
            <p:cNvSpPr txBox="1"/>
            <p:nvPr/>
          </p:nvSpPr>
          <p:spPr>
            <a:xfrm>
              <a:off x="3635061" y="4441253"/>
              <a:ext cx="857481" cy="464700"/>
            </a:xfrm>
            <a:prstGeom prst="rect">
              <a:avLst/>
            </a:prstGeom>
            <a:noFill/>
          </p:spPr>
          <p:txBody>
            <a:bodyPr wrap="square" rtlCol="0">
              <a:spAutoFit/>
            </a:bodyPr>
            <a:lstStyle/>
            <a:p>
              <a:pPr algn="ctr"/>
              <a:r>
                <a:rPr lang="en-US" sz="2400" b="1" dirty="0"/>
                <a:t>PRESENT</a:t>
              </a:r>
            </a:p>
          </p:txBody>
        </p:sp>
        <p:sp>
          <p:nvSpPr>
            <p:cNvPr id="28" name="TextBox 27">
              <a:extLst>
                <a:ext uri="{FF2B5EF4-FFF2-40B4-BE49-F238E27FC236}">
                  <a16:creationId xmlns:a16="http://schemas.microsoft.com/office/drawing/2014/main" id="{4BA617F6-99EF-4131-9D34-947DD71A18CB}"/>
                </a:ext>
              </a:extLst>
            </p:cNvPr>
            <p:cNvSpPr txBox="1"/>
            <p:nvPr/>
          </p:nvSpPr>
          <p:spPr>
            <a:xfrm>
              <a:off x="2991877" y="4442397"/>
              <a:ext cx="731311" cy="464700"/>
            </a:xfrm>
            <a:prstGeom prst="rect">
              <a:avLst/>
            </a:prstGeom>
            <a:noFill/>
          </p:spPr>
          <p:txBody>
            <a:bodyPr wrap="square" rtlCol="0">
              <a:spAutoFit/>
            </a:bodyPr>
            <a:lstStyle/>
            <a:p>
              <a:pPr algn="ctr"/>
              <a:r>
                <a:rPr lang="en-US" sz="2400" b="1" dirty="0"/>
                <a:t>ABSENT</a:t>
              </a:r>
            </a:p>
          </p:txBody>
        </p:sp>
        <p:sp>
          <p:nvSpPr>
            <p:cNvPr id="29" name="TextBox 28">
              <a:extLst>
                <a:ext uri="{FF2B5EF4-FFF2-40B4-BE49-F238E27FC236}">
                  <a16:creationId xmlns:a16="http://schemas.microsoft.com/office/drawing/2014/main" id="{03ABD00E-AE1B-4CD3-8D56-B1BD39C8F995}"/>
                </a:ext>
              </a:extLst>
            </p:cNvPr>
            <p:cNvSpPr txBox="1"/>
            <p:nvPr/>
          </p:nvSpPr>
          <p:spPr>
            <a:xfrm>
              <a:off x="409376" y="2297300"/>
              <a:ext cx="6529279" cy="436427"/>
            </a:xfrm>
            <a:prstGeom prst="rect">
              <a:avLst/>
            </a:prstGeom>
            <a:solidFill>
              <a:schemeClr val="accent2">
                <a:lumMod val="40000"/>
                <a:lumOff val="60000"/>
              </a:schemeClr>
            </a:solidFill>
            <a:ln>
              <a:solidFill>
                <a:schemeClr val="tx1"/>
              </a:solidFill>
            </a:ln>
          </p:spPr>
          <p:txBody>
            <a:bodyPr wrap="square" rtlCol="0">
              <a:spAutoFit/>
            </a:bodyPr>
            <a:lstStyle/>
            <a:p>
              <a:pPr algn="ctr"/>
              <a:r>
                <a:rPr lang="en-US" sz="2000" b="1" dirty="0"/>
                <a:t>After completing PTE, check on Nikshay or with C&amp;DST lab, if LPA results are available</a:t>
              </a:r>
            </a:p>
          </p:txBody>
        </p:sp>
        <p:cxnSp>
          <p:nvCxnSpPr>
            <p:cNvPr id="30" name="Straight Arrow Connector 29">
              <a:extLst>
                <a:ext uri="{FF2B5EF4-FFF2-40B4-BE49-F238E27FC236}">
                  <a16:creationId xmlns:a16="http://schemas.microsoft.com/office/drawing/2014/main" id="{558BDAE5-6983-4D94-8E7C-DDA4C98B4F7B}"/>
                </a:ext>
              </a:extLst>
            </p:cNvPr>
            <p:cNvCxnSpPr>
              <a:cxnSpLocks/>
            </p:cNvCxnSpPr>
            <p:nvPr/>
          </p:nvCxnSpPr>
          <p:spPr>
            <a:xfrm>
              <a:off x="6083509" y="2635578"/>
              <a:ext cx="0" cy="8512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2EC7F941-9B24-46C1-9C18-C013E8C75192}"/>
                </a:ext>
              </a:extLst>
            </p:cNvPr>
            <p:cNvSpPr txBox="1"/>
            <p:nvPr/>
          </p:nvSpPr>
          <p:spPr>
            <a:xfrm>
              <a:off x="3357533" y="2626935"/>
              <a:ext cx="383975" cy="464700"/>
            </a:xfrm>
            <a:prstGeom prst="rect">
              <a:avLst/>
            </a:prstGeom>
            <a:noFill/>
          </p:spPr>
          <p:txBody>
            <a:bodyPr wrap="square" rtlCol="0">
              <a:spAutoFit/>
            </a:bodyPr>
            <a:lstStyle/>
            <a:p>
              <a:pPr algn="ctr"/>
              <a:r>
                <a:rPr lang="en-US" sz="2400" b="1" dirty="0"/>
                <a:t>NO</a:t>
              </a:r>
            </a:p>
          </p:txBody>
        </p:sp>
        <p:sp>
          <p:nvSpPr>
            <p:cNvPr id="32" name="TextBox 31">
              <a:extLst>
                <a:ext uri="{FF2B5EF4-FFF2-40B4-BE49-F238E27FC236}">
                  <a16:creationId xmlns:a16="http://schemas.microsoft.com/office/drawing/2014/main" id="{F1066501-5FF1-4297-984C-1A1B3B984D81}"/>
                </a:ext>
              </a:extLst>
            </p:cNvPr>
            <p:cNvSpPr txBox="1"/>
            <p:nvPr/>
          </p:nvSpPr>
          <p:spPr>
            <a:xfrm>
              <a:off x="1368871" y="2691496"/>
              <a:ext cx="383975" cy="464700"/>
            </a:xfrm>
            <a:prstGeom prst="rect">
              <a:avLst/>
            </a:prstGeom>
            <a:noFill/>
          </p:spPr>
          <p:txBody>
            <a:bodyPr wrap="square" rtlCol="0">
              <a:spAutoFit/>
            </a:bodyPr>
            <a:lstStyle/>
            <a:p>
              <a:pPr algn="ctr"/>
              <a:r>
                <a:rPr lang="en-US" sz="2400" b="1" dirty="0"/>
                <a:t>YES</a:t>
              </a:r>
            </a:p>
          </p:txBody>
        </p:sp>
        <p:sp>
          <p:nvSpPr>
            <p:cNvPr id="33" name="TextBox 32">
              <a:extLst>
                <a:ext uri="{FF2B5EF4-FFF2-40B4-BE49-F238E27FC236}">
                  <a16:creationId xmlns:a16="http://schemas.microsoft.com/office/drawing/2014/main" id="{0268A242-B372-4CB0-813F-65B3E382D8A5}"/>
                </a:ext>
              </a:extLst>
            </p:cNvPr>
            <p:cNvSpPr txBox="1"/>
            <p:nvPr/>
          </p:nvSpPr>
          <p:spPr>
            <a:xfrm>
              <a:off x="5757604" y="2693425"/>
              <a:ext cx="383975" cy="464700"/>
            </a:xfrm>
            <a:prstGeom prst="rect">
              <a:avLst/>
            </a:prstGeom>
            <a:noFill/>
          </p:spPr>
          <p:txBody>
            <a:bodyPr wrap="square" rtlCol="0">
              <a:spAutoFit/>
            </a:bodyPr>
            <a:lstStyle/>
            <a:p>
              <a:pPr algn="ctr"/>
              <a:r>
                <a:rPr lang="en-US" sz="2400" b="1" dirty="0"/>
                <a:t>YES</a:t>
              </a:r>
            </a:p>
          </p:txBody>
        </p:sp>
        <p:sp>
          <p:nvSpPr>
            <p:cNvPr id="34" name="TextBox 33">
              <a:extLst>
                <a:ext uri="{FF2B5EF4-FFF2-40B4-BE49-F238E27FC236}">
                  <a16:creationId xmlns:a16="http://schemas.microsoft.com/office/drawing/2014/main" id="{2ED86D4D-91E5-4355-B280-D8BCF4050FCC}"/>
                </a:ext>
              </a:extLst>
            </p:cNvPr>
            <p:cNvSpPr txBox="1"/>
            <p:nvPr/>
          </p:nvSpPr>
          <p:spPr>
            <a:xfrm>
              <a:off x="3655989" y="1381558"/>
              <a:ext cx="2557465" cy="282186"/>
            </a:xfrm>
            <a:prstGeom prst="rect">
              <a:avLst/>
            </a:prstGeom>
            <a:noFill/>
          </p:spPr>
          <p:txBody>
            <a:bodyPr wrap="square" rtlCol="0">
              <a:spAutoFit/>
            </a:bodyPr>
            <a:lstStyle/>
            <a:p>
              <a:pPr algn="ctr"/>
              <a:r>
                <a:rPr lang="en-US" sz="1050" b="1" dirty="0"/>
                <a:t>SECOND SPECIMEN  TESTED AT C&amp;DST LAB</a:t>
              </a:r>
            </a:p>
          </p:txBody>
        </p:sp>
      </p:grpSp>
    </p:spTree>
    <p:extLst>
      <p:ext uri="{BB962C8B-B14F-4D97-AF65-F5344CB8AC3E}">
        <p14:creationId xmlns:p14="http://schemas.microsoft.com/office/powerpoint/2010/main" val="3473444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F604D-F887-4A01-AFB6-69FC66641678}"/>
              </a:ext>
            </a:extLst>
          </p:cNvPr>
          <p:cNvSpPr>
            <a:spLocks noGrp="1"/>
          </p:cNvSpPr>
          <p:nvPr>
            <p:ph type="title"/>
          </p:nvPr>
        </p:nvSpPr>
        <p:spPr/>
        <p:txBody>
          <a:bodyPr>
            <a:noAutofit/>
          </a:bodyPr>
          <a:lstStyle/>
          <a:p>
            <a:r>
              <a:rPr lang="en-US" sz="3600" dirty="0"/>
              <a:t>Footnotes of Treatment algorithm for MDR/RR-TB… 1</a:t>
            </a:r>
          </a:p>
        </p:txBody>
      </p:sp>
      <p:sp>
        <p:nvSpPr>
          <p:cNvPr id="4" name="Slide Number Placeholder 3">
            <a:extLst>
              <a:ext uri="{FF2B5EF4-FFF2-40B4-BE49-F238E27FC236}">
                <a16:creationId xmlns:a16="http://schemas.microsoft.com/office/drawing/2014/main" id="{68C6A749-26B1-4CC8-BED5-CB6F7B67CAED}"/>
              </a:ext>
            </a:extLst>
          </p:cNvPr>
          <p:cNvSpPr>
            <a:spLocks noGrp="1"/>
          </p:cNvSpPr>
          <p:nvPr>
            <p:ph type="sldNum" sz="quarter" idx="12"/>
          </p:nvPr>
        </p:nvSpPr>
        <p:spPr/>
        <p:txBody>
          <a:bodyPr/>
          <a:lstStyle/>
          <a:p>
            <a:fld id="{75AC1699-3BB0-4517-B6F1-ADF4FFD4CCE6}" type="slidenum">
              <a:rPr lang="en-US" smtClean="0"/>
              <a:t>19</a:t>
            </a:fld>
            <a:endParaRPr lang="en-US"/>
          </a:p>
        </p:txBody>
      </p:sp>
      <p:sp>
        <p:nvSpPr>
          <p:cNvPr id="5" name="Content Placeholder 4">
            <a:extLst>
              <a:ext uri="{FF2B5EF4-FFF2-40B4-BE49-F238E27FC236}">
                <a16:creationId xmlns:a16="http://schemas.microsoft.com/office/drawing/2014/main" id="{1D5AF23E-CA73-485E-952F-F7D041199A8A}"/>
              </a:ext>
            </a:extLst>
          </p:cNvPr>
          <p:cNvSpPr txBox="1">
            <a:spLocks noGrp="1"/>
          </p:cNvSpPr>
          <p:nvPr>
            <p:ph idx="1"/>
          </p:nvPr>
        </p:nvSpPr>
        <p:spPr>
          <a:xfrm>
            <a:off x="222250" y="1368425"/>
            <a:ext cx="11757025" cy="5182957"/>
          </a:xfrm>
          <a:prstGeom prst="rect">
            <a:avLst/>
          </a:prstGeom>
          <a:noFill/>
        </p:spPr>
        <p:txBody>
          <a:bodyPr wrap="square" rtlCol="0">
            <a:spAutoFit/>
          </a:bodyPr>
          <a:lstStyle/>
          <a:p>
            <a:pPr marL="457200" indent="-457200">
              <a:buFont typeface="+mj-lt"/>
              <a:buAutoNum type="arabicPeriod" startAt="4"/>
            </a:pPr>
            <a:r>
              <a:rPr lang="en-US" sz="2400" dirty="0"/>
              <a:t>As per mutation pattern, includes resistance inferred  </a:t>
            </a:r>
          </a:p>
          <a:p>
            <a:pPr marL="457200" indent="-457200">
              <a:buFont typeface="+mj-lt"/>
              <a:buAutoNum type="arabicPeriod" startAt="4"/>
            </a:pPr>
            <a:r>
              <a:rPr lang="en-US" sz="2400" dirty="0"/>
              <a:t>Discordance in RR results between NAAT &amp; FL-LPA to be resolved with a repeat NAAT at C&amp;DST lab and microbiologists will provide the final decision. </a:t>
            </a:r>
            <a:r>
              <a:rPr lang="en-US" sz="2400" dirty="0" err="1"/>
              <a:t>Inh</a:t>
            </a:r>
            <a:r>
              <a:rPr lang="en-US" sz="2400" dirty="0"/>
              <a:t> A mutation associated with </a:t>
            </a:r>
            <a:r>
              <a:rPr lang="en-US" sz="2400" dirty="0" err="1"/>
              <a:t>Eto</a:t>
            </a:r>
            <a:r>
              <a:rPr lang="en-US" sz="2400" dirty="0"/>
              <a:t> resistance. Use other exclusion criteria to decide regimen if FL-LPA is done on culture isolates for patients with smear negative specimen. </a:t>
            </a:r>
          </a:p>
          <a:p>
            <a:pPr marL="457200" indent="-457200">
              <a:buFont typeface="+mj-lt"/>
              <a:buAutoNum type="arabicPeriod" startAt="4"/>
            </a:pPr>
            <a:r>
              <a:rPr lang="en-US" sz="2400" dirty="0"/>
              <a:t>To assess </a:t>
            </a:r>
            <a:r>
              <a:rPr lang="en-US" sz="2400" dirty="0" err="1"/>
              <a:t>Lfx</a:t>
            </a:r>
            <a:r>
              <a:rPr lang="en-US" sz="2400" dirty="0"/>
              <a:t>, </a:t>
            </a:r>
            <a:r>
              <a:rPr lang="en-US" sz="2400" dirty="0" err="1"/>
              <a:t>Mfx</a:t>
            </a:r>
            <a:r>
              <a:rPr lang="en-US" sz="2400" dirty="0"/>
              <a:t> and Am resistance </a:t>
            </a:r>
          </a:p>
          <a:p>
            <a:pPr marL="457200" indent="-457200">
              <a:buFont typeface="+mj-lt"/>
              <a:buAutoNum type="arabicPeriod" startAt="4"/>
            </a:pPr>
            <a:r>
              <a:rPr lang="en-US" sz="2400" dirty="0"/>
              <a:t>Start treatment based on LPA results &amp; modify based on LC-DST results later.</a:t>
            </a:r>
          </a:p>
          <a:p>
            <a:pPr marL="457200" indent="-457200">
              <a:buFont typeface="+mj-lt"/>
              <a:buAutoNum type="arabicPeriod" startAt="4"/>
            </a:pPr>
            <a:r>
              <a:rPr lang="en-US" sz="2400" dirty="0"/>
              <a:t>Whenever DST is available</a:t>
            </a:r>
          </a:p>
          <a:p>
            <a:pPr marL="457200" indent="-457200">
              <a:buFont typeface="+mj-lt"/>
              <a:buAutoNum type="arabicPeriod" startAt="4"/>
            </a:pPr>
            <a:r>
              <a:rPr lang="en-US" sz="2400" dirty="0"/>
              <a:t>Other exclusion criteria for shorter regimen include</a:t>
            </a:r>
          </a:p>
          <a:p>
            <a:pPr marL="628650" lvl="1" indent="-171450">
              <a:buFont typeface="Arial" panose="020B0604020202020204" pitchFamily="34" charset="0"/>
              <a:buChar char="•"/>
            </a:pPr>
            <a:r>
              <a:rPr lang="en-US" dirty="0"/>
              <a:t>History of exposure for &gt; 1 month to BDQ, </a:t>
            </a:r>
            <a:r>
              <a:rPr lang="en-US" dirty="0" err="1"/>
              <a:t>Lfx</a:t>
            </a:r>
            <a:r>
              <a:rPr lang="en-US" dirty="0"/>
              <a:t>, </a:t>
            </a:r>
            <a:r>
              <a:rPr lang="en-US" dirty="0" err="1"/>
              <a:t>Eto</a:t>
            </a:r>
            <a:r>
              <a:rPr lang="en-US" dirty="0"/>
              <a:t> or </a:t>
            </a:r>
            <a:r>
              <a:rPr lang="en-US" dirty="0" err="1"/>
              <a:t>Cfz</a:t>
            </a:r>
            <a:r>
              <a:rPr lang="en-US" dirty="0"/>
              <a:t>, if result for DST (BDQ, FQ, </a:t>
            </a:r>
            <a:r>
              <a:rPr lang="en-US" dirty="0" err="1"/>
              <a:t>Inh</a:t>
            </a:r>
            <a:r>
              <a:rPr lang="en-US" dirty="0"/>
              <a:t> A mutation, </a:t>
            </a:r>
            <a:r>
              <a:rPr lang="en-US" dirty="0" err="1"/>
              <a:t>Cfz</a:t>
            </a:r>
            <a:r>
              <a:rPr lang="en-US" dirty="0"/>
              <a:t> &amp; Z) is not available</a:t>
            </a:r>
          </a:p>
          <a:p>
            <a:pPr marL="628650" lvl="1" indent="-171450">
              <a:buFont typeface="Arial" panose="020B0604020202020204" pitchFamily="34" charset="0"/>
              <a:buChar char="•"/>
            </a:pPr>
            <a:r>
              <a:rPr lang="en-US" dirty="0"/>
              <a:t>Intolerance to any drug in the shorter MDR TB regimen or risk of toxicity from a drug in the shorter regimen(e.g. drug–drug interactions)</a:t>
            </a:r>
          </a:p>
        </p:txBody>
      </p:sp>
    </p:spTree>
    <p:extLst>
      <p:ext uri="{BB962C8B-B14F-4D97-AF65-F5344CB8AC3E}">
        <p14:creationId xmlns:p14="http://schemas.microsoft.com/office/powerpoint/2010/main" val="14900051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F604D-F887-4A01-AFB6-69FC66641678}"/>
              </a:ext>
            </a:extLst>
          </p:cNvPr>
          <p:cNvSpPr>
            <a:spLocks noGrp="1"/>
          </p:cNvSpPr>
          <p:nvPr>
            <p:ph type="title"/>
          </p:nvPr>
        </p:nvSpPr>
        <p:spPr/>
        <p:txBody>
          <a:bodyPr>
            <a:noAutofit/>
          </a:bodyPr>
          <a:lstStyle/>
          <a:p>
            <a:r>
              <a:rPr lang="en-US" sz="3600" dirty="0"/>
              <a:t>Footnotes of Treatment algorithm for MDR/RR-TB… 1</a:t>
            </a:r>
          </a:p>
        </p:txBody>
      </p:sp>
      <p:sp>
        <p:nvSpPr>
          <p:cNvPr id="4" name="Slide Number Placeholder 3">
            <a:extLst>
              <a:ext uri="{FF2B5EF4-FFF2-40B4-BE49-F238E27FC236}">
                <a16:creationId xmlns:a16="http://schemas.microsoft.com/office/drawing/2014/main" id="{68C6A749-26B1-4CC8-BED5-CB6F7B67CAED}"/>
              </a:ext>
            </a:extLst>
          </p:cNvPr>
          <p:cNvSpPr>
            <a:spLocks noGrp="1"/>
          </p:cNvSpPr>
          <p:nvPr>
            <p:ph type="sldNum" sz="quarter" idx="12"/>
          </p:nvPr>
        </p:nvSpPr>
        <p:spPr/>
        <p:txBody>
          <a:bodyPr/>
          <a:lstStyle/>
          <a:p>
            <a:fld id="{75AC1699-3BB0-4517-B6F1-ADF4FFD4CCE6}" type="slidenum">
              <a:rPr lang="en-US" smtClean="0"/>
              <a:t>20</a:t>
            </a:fld>
            <a:endParaRPr lang="en-US"/>
          </a:p>
        </p:txBody>
      </p:sp>
      <p:sp>
        <p:nvSpPr>
          <p:cNvPr id="5" name="Content Placeholder 4">
            <a:extLst>
              <a:ext uri="{FF2B5EF4-FFF2-40B4-BE49-F238E27FC236}">
                <a16:creationId xmlns:a16="http://schemas.microsoft.com/office/drawing/2014/main" id="{1D5AF23E-CA73-485E-952F-F7D041199A8A}"/>
              </a:ext>
            </a:extLst>
          </p:cNvPr>
          <p:cNvSpPr txBox="1">
            <a:spLocks noGrp="1"/>
          </p:cNvSpPr>
          <p:nvPr>
            <p:ph idx="1"/>
          </p:nvPr>
        </p:nvSpPr>
        <p:spPr>
          <a:xfrm>
            <a:off x="222250" y="1368425"/>
            <a:ext cx="11757025" cy="5194755"/>
          </a:xfrm>
          <a:prstGeom prst="rect">
            <a:avLst/>
          </a:prstGeom>
          <a:noFill/>
        </p:spPr>
        <p:txBody>
          <a:bodyPr wrap="square" rtlCol="0">
            <a:spAutoFit/>
          </a:bodyPr>
          <a:lstStyle/>
          <a:p>
            <a:pPr marL="628650" lvl="1" indent="-171450">
              <a:buFont typeface="Arial" panose="020B0604020202020204" pitchFamily="34" charset="0"/>
              <a:buChar char="•"/>
            </a:pPr>
            <a:r>
              <a:rPr lang="en-US" dirty="0"/>
              <a:t>Extensive TB disease – presence of bilateral cavitary disease or extensive parenchymal damage on chest radiography. In children aged under 15 years, presence of cavities or bilateral disease on chest radiography.</a:t>
            </a:r>
            <a:endParaRPr lang="en-IN" dirty="0">
              <a:effectLst>
                <a:outerShdw blurRad="38100" dist="38100" dir="2700000" algn="tl">
                  <a:srgbClr val="000000">
                    <a:alpha val="43137"/>
                  </a:srgbClr>
                </a:outerShdw>
              </a:effectLst>
            </a:endParaRPr>
          </a:p>
          <a:p>
            <a:pPr marL="628650" lvl="1" indent="-171450">
              <a:buFont typeface="Arial" panose="020B0604020202020204" pitchFamily="34" charset="0"/>
              <a:buChar char="•"/>
            </a:pPr>
            <a:r>
              <a:rPr lang="en-US" dirty="0"/>
              <a:t>Severe EP-TB disease - presence of </a:t>
            </a:r>
            <a:r>
              <a:rPr lang="en-US" dirty="0" err="1"/>
              <a:t>miliary</a:t>
            </a:r>
            <a:r>
              <a:rPr lang="en-US" dirty="0"/>
              <a:t> TB or TB meningitis or CNS TB. In children aged under 15 years, extrapulmonary forms of disease other than lymphadenopathy (peripheral nodes or isolated mediastinal mass without compression)</a:t>
            </a:r>
          </a:p>
          <a:p>
            <a:pPr marL="628650" lvl="1" indent="-171450">
              <a:buFont typeface="Arial" panose="020B0604020202020204" pitchFamily="34" charset="0"/>
              <a:buChar char="•"/>
            </a:pPr>
            <a:r>
              <a:rPr lang="en-US" dirty="0"/>
              <a:t>Pregnant and lactating women</a:t>
            </a:r>
          </a:p>
          <a:p>
            <a:pPr marL="628650" lvl="1" indent="-171450">
              <a:buFont typeface="Arial" panose="020B0604020202020204" pitchFamily="34" charset="0"/>
              <a:buChar char="•"/>
            </a:pPr>
            <a:r>
              <a:rPr lang="en-US" dirty="0"/>
              <a:t>Children below 5 years</a:t>
            </a:r>
          </a:p>
          <a:p>
            <a:pPr marL="457200" indent="-457200">
              <a:buFont typeface="+mj-lt"/>
              <a:buAutoNum type="arabicPeriod" startAt="10"/>
            </a:pPr>
            <a:r>
              <a:rPr lang="en-US" sz="2400" dirty="0"/>
              <a:t>This portion applies as states move to shorter oral Bedaquiline-containing MDR/RR-TB regimen under guidance of NTEP.</a:t>
            </a:r>
          </a:p>
          <a:p>
            <a:pPr marL="457200" indent="-457200">
              <a:buFont typeface="+mj-lt"/>
              <a:buAutoNum type="arabicPeriod" startAt="10"/>
            </a:pPr>
            <a:r>
              <a:rPr lang="en-US" sz="2400" dirty="0"/>
              <a:t>Patients who were initiated on Longer oral regimen based on h/o exposure for &gt; 1 month and in whom resistance is not detected to H or FQ may be switched to Shorter oral regimen based on the FL &amp; SL LPA results, if the duration of Longer oral regimen drugs consumed is &lt; 1 month.</a:t>
            </a:r>
          </a:p>
        </p:txBody>
      </p:sp>
    </p:spTree>
    <p:extLst>
      <p:ext uri="{BB962C8B-B14F-4D97-AF65-F5344CB8AC3E}">
        <p14:creationId xmlns:p14="http://schemas.microsoft.com/office/powerpoint/2010/main" val="37727199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A0E2C-1089-4062-B66E-82BFBCDAC0AC}"/>
              </a:ext>
            </a:extLst>
          </p:cNvPr>
          <p:cNvSpPr>
            <a:spLocks noGrp="1"/>
          </p:cNvSpPr>
          <p:nvPr>
            <p:ph type="title"/>
          </p:nvPr>
        </p:nvSpPr>
        <p:spPr>
          <a:xfrm>
            <a:off x="222068" y="2836573"/>
            <a:ext cx="11756570" cy="1117509"/>
          </a:xfrm>
        </p:spPr>
        <p:txBody>
          <a:bodyPr/>
          <a:lstStyle/>
          <a:p>
            <a:r>
              <a:rPr lang="en-US" dirty="0"/>
              <a:t>Thank you</a:t>
            </a:r>
          </a:p>
        </p:txBody>
      </p:sp>
      <p:sp>
        <p:nvSpPr>
          <p:cNvPr id="4" name="Slide Number Placeholder 3">
            <a:extLst>
              <a:ext uri="{FF2B5EF4-FFF2-40B4-BE49-F238E27FC236}">
                <a16:creationId xmlns:a16="http://schemas.microsoft.com/office/drawing/2014/main" id="{58FFBDB4-8180-4FDB-B1BC-4076DA2400A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AC1699-3BB0-4517-B6F1-ADF4FFD4CCE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extBox 4"/>
          <p:cNvSpPr txBox="1"/>
          <p:nvPr/>
        </p:nvSpPr>
        <p:spPr>
          <a:xfrm>
            <a:off x="900556" y="4696759"/>
            <a:ext cx="1039959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3600" b="0" i="0" u="none" strike="noStrike" kern="1200" cap="none" spc="0" normalizeH="0" baseline="0" noProof="0" dirty="0">
                <a:ln>
                  <a:noFill/>
                </a:ln>
                <a:solidFill>
                  <a:prstClr val="black"/>
                </a:solidFill>
                <a:effectLst/>
                <a:uLnTx/>
                <a:uFillTx/>
                <a:latin typeface="Calibri" panose="020F0502020204030204"/>
                <a:ea typeface="+mn-ea"/>
                <a:cs typeface="+mn-cs"/>
              </a:rPr>
              <a:t>Go to                          for rapid assessment on Chapter 4</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Right Arrow 5">
            <a:hlinkClick r:id="rId2" action="ppaction://hlinksldjump"/>
          </p:cNvPr>
          <p:cNvSpPr/>
          <p:nvPr/>
        </p:nvSpPr>
        <p:spPr>
          <a:xfrm>
            <a:off x="10154653" y="5805262"/>
            <a:ext cx="1420069" cy="5173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200" b="0" i="0" u="none" strike="noStrike" kern="1200" cap="none" spc="0" normalizeH="0" baseline="0" noProof="0" dirty="0">
                <a:ln>
                  <a:noFill/>
                </a:ln>
                <a:solidFill>
                  <a:prstClr val="white"/>
                </a:solidFill>
                <a:effectLst/>
                <a:uLnTx/>
                <a:uFillTx/>
                <a:latin typeface="Calibri" panose="020F0502020204030204"/>
                <a:ea typeface="+mn-ea"/>
                <a:cs typeface="+mn-cs"/>
              </a:rPr>
              <a:t>Back to 1</a:t>
            </a:r>
            <a:r>
              <a:rPr kumimoji="0" lang="en-IN" sz="1200" b="0" i="0" u="none" strike="noStrike" kern="1200" cap="none" spc="0" normalizeH="0" baseline="30000" noProof="0" dirty="0">
                <a:ln>
                  <a:noFill/>
                </a:ln>
                <a:solidFill>
                  <a:prstClr val="white"/>
                </a:solidFill>
                <a:effectLst/>
                <a:uLnTx/>
                <a:uFillTx/>
                <a:latin typeface="Calibri" panose="020F0502020204030204"/>
                <a:ea typeface="+mn-ea"/>
                <a:cs typeface="+mn-cs"/>
              </a:rPr>
              <a:t>st</a:t>
            </a:r>
            <a:r>
              <a:rPr kumimoji="0" lang="en-IN" sz="1200" b="0" i="0" u="none" strike="noStrike" kern="1200" cap="none" spc="0" normalizeH="0" baseline="0" noProof="0" dirty="0">
                <a:ln>
                  <a:noFill/>
                </a:ln>
                <a:solidFill>
                  <a:prstClr val="white"/>
                </a:solidFill>
                <a:effectLst/>
                <a:uLnTx/>
                <a:uFillTx/>
                <a:latin typeface="Calibri" panose="020F0502020204030204"/>
                <a:ea typeface="+mn-ea"/>
                <a:cs typeface="+mn-cs"/>
              </a:rPr>
              <a:t> slide</a:t>
            </a:r>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3013" y="4596061"/>
            <a:ext cx="1990725" cy="847725"/>
          </a:xfrm>
          <a:prstGeom prst="rect">
            <a:avLst/>
          </a:prstGeom>
        </p:spPr>
      </p:pic>
    </p:spTree>
    <p:extLst>
      <p:ext uri="{BB962C8B-B14F-4D97-AF65-F5344CB8AC3E}">
        <p14:creationId xmlns:p14="http://schemas.microsoft.com/office/powerpoint/2010/main" val="862097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49635</TotalTime>
  <Words>2679</Words>
  <Application>Microsoft Macintosh PowerPoint</Application>
  <PresentationFormat>Widescreen</PresentationFormat>
  <Paragraphs>260</Paragraphs>
  <Slides>21</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Calibri</vt:lpstr>
      <vt:lpstr>Cambria</vt:lpstr>
      <vt:lpstr>Carlito</vt:lpstr>
      <vt:lpstr>Courier New</vt:lpstr>
      <vt:lpstr>Symbol</vt:lpstr>
      <vt:lpstr>Office Theme</vt:lpstr>
      <vt:lpstr>Guidelines for Programmatic Management of  Drug Resistant Tuberculosis in India 2021</vt:lpstr>
      <vt:lpstr>Chapter 4:  Treatment of DR-TB</vt:lpstr>
      <vt:lpstr>Learning objectives</vt:lpstr>
      <vt:lpstr>Definitions</vt:lpstr>
      <vt:lpstr>Goal of TB treatment</vt:lpstr>
      <vt:lpstr>Grouping* of anti-TB drugs and other consideration</vt:lpstr>
      <vt:lpstr>Newer drugs</vt:lpstr>
      <vt:lpstr>Patient flow in the DR-TB treatment care cascade</vt:lpstr>
      <vt:lpstr>Treatment care cascade</vt:lpstr>
      <vt:lpstr>Health education &amp; counselling</vt:lpstr>
      <vt:lpstr>Pre-treatment counselling</vt:lpstr>
      <vt:lpstr>Counselling during treatment</vt:lpstr>
      <vt:lpstr>DR-TB counselling tool</vt:lpstr>
      <vt:lpstr>DR-TB counselling tool</vt:lpstr>
      <vt:lpstr>Key messages for TB counselling… 1</vt:lpstr>
      <vt:lpstr>Key messages for TB counselling… 2</vt:lpstr>
      <vt:lpstr>Key messages for TB counselling… 3</vt:lpstr>
      <vt:lpstr>Treatment algorithm of MDR/RR-TB</vt:lpstr>
      <vt:lpstr>Footnotes of Treatment algorithm for MDR/RR-TB… 1</vt:lpstr>
      <vt:lpstr>Footnotes of Treatment algorithm for MDR/RR-TB… 1</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Hardik</dc:creator>
  <cp:lastModifiedBy>Naresh Chauhan</cp:lastModifiedBy>
  <cp:revision>1391</cp:revision>
  <dcterms:created xsi:type="dcterms:W3CDTF">2021-03-15T11:59:03Z</dcterms:created>
  <dcterms:modified xsi:type="dcterms:W3CDTF">2023-05-30T17:36:50Z</dcterms:modified>
</cp:coreProperties>
</file>